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5" r:id="rId3"/>
  </p:sldMasterIdLst>
  <p:notesMasterIdLst>
    <p:notesMasterId r:id="rId11"/>
  </p:notesMasterIdLst>
  <p:handoutMasterIdLst>
    <p:handoutMasterId r:id="rId12"/>
  </p:handoutMasterIdLst>
  <p:sldIdLst>
    <p:sldId id="258" r:id="rId4"/>
    <p:sldId id="439" r:id="rId5"/>
    <p:sldId id="484" r:id="rId6"/>
    <p:sldId id="464" r:id="rId7"/>
    <p:sldId id="485" r:id="rId8"/>
    <p:sldId id="415" r:id="rId9"/>
    <p:sldId id="486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5"/>
    <a:srgbClr val="E40616"/>
    <a:srgbClr val="FFFFFF"/>
    <a:srgbClr val="FDFDFD"/>
    <a:srgbClr val="DA3236"/>
    <a:srgbClr val="EC9496"/>
    <a:srgbClr val="F30718"/>
    <a:srgbClr val="F5C7C8"/>
    <a:srgbClr val="F93947"/>
    <a:srgbClr val="D7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 autoAdjust="0"/>
    <p:restoredTop sz="94434" autoAdjust="0"/>
  </p:normalViewPr>
  <p:slideViewPr>
    <p:cSldViewPr>
      <p:cViewPr varScale="1">
        <p:scale>
          <a:sx n="85" d="100"/>
          <a:sy n="85" d="100"/>
        </p:scale>
        <p:origin x="9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E364-31BB-449B-A07B-B0D8F3CEFFB4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87319-A6A4-4035-B367-818C81819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5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713A8-4D23-4266-ACBD-9093D6CB91E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A2E9-FC1F-40D2-8B80-E89C2B8E0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0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135B-7751-4B39-82AC-63501FFD958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424" y="2132861"/>
            <a:ext cx="10366176" cy="769441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1424" y="3284984"/>
            <a:ext cx="8534400" cy="584775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 userDrawn="1"/>
        </p:nvSpPr>
        <p:spPr>
          <a:xfrm>
            <a:off x="911425" y="1340768"/>
            <a:ext cx="10369153" cy="4736008"/>
          </a:xfrm>
          <a:prstGeom prst="round2Diag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81000"/>
                </a:schemeClr>
              </a:gs>
              <a:gs pos="100000">
                <a:schemeClr val="accent3">
                  <a:tint val="37000"/>
                  <a:satMod val="300000"/>
                  <a:alpha val="32000"/>
                </a:schemeClr>
              </a:gs>
              <a:gs pos="100000">
                <a:schemeClr val="accent3">
                  <a:tint val="15000"/>
                  <a:satMod val="350000"/>
                  <a:alpha val="4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484312"/>
            <a:ext cx="10849205" cy="1000274"/>
          </a:xfr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Font typeface="Wingdings" pitchFamily="2" charset="2"/>
              <a:buChar char="§"/>
              <a:defRPr sz="1400" baseline="0"/>
            </a:lvl1pPr>
            <a:lvl2pPr marL="361950" indent="-180975">
              <a:spcBef>
                <a:spcPts val="600"/>
              </a:spcBef>
              <a:buFont typeface="Wingdings" pitchFamily="2" charset="2"/>
              <a:buChar char="§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2pPr>
            <a:lvl3pPr marL="808038" indent="-180975">
              <a:spcBef>
                <a:spcPts val="600"/>
              </a:spcBef>
              <a:buFont typeface="Calibri" pitchFamily="34" charset="0"/>
              <a:buChar char="□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3pPr>
            <a:lvl4pPr marL="1254125" indent="-180975">
              <a:spcBef>
                <a:spcPts val="600"/>
              </a:spcBef>
              <a:buFont typeface="Calibri" pitchFamily="34" charset="0"/>
              <a:buChar char="□"/>
              <a:defRPr lang="ru-RU" sz="1200" i="1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Text level 1 / Calibri  14pt</a:t>
            </a:r>
            <a:endParaRPr lang="ru-RU" dirty="0" smtClean="0"/>
          </a:p>
          <a:p>
            <a:pPr lvl="1"/>
            <a:r>
              <a:rPr lang="en-US" dirty="0" smtClean="0"/>
              <a:t>Text level 2 / Calibri 12pt / Filled square</a:t>
            </a:r>
            <a:endParaRPr lang="ru-RU" dirty="0" smtClean="0"/>
          </a:p>
          <a:p>
            <a:pPr lvl="2"/>
            <a:r>
              <a:rPr lang="en-US" dirty="0" smtClean="0"/>
              <a:t>Text level 3 / Calibri 12pt / Unfilled square</a:t>
            </a:r>
            <a:endParaRPr lang="ru-RU" dirty="0" smtClean="0"/>
          </a:p>
          <a:p>
            <a:pPr lvl="3"/>
            <a:r>
              <a:rPr lang="en-US" dirty="0" smtClean="0"/>
              <a:t>Text level 4 / Calibri 12pt italic / Unfilled square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904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Блок-схема: ручной ввод 2"/>
          <p:cNvSpPr/>
          <p:nvPr userDrawn="1"/>
        </p:nvSpPr>
        <p:spPr>
          <a:xfrm rot="16200000" flipH="1">
            <a:off x="5593296" y="259296"/>
            <a:ext cx="6669360" cy="6528048"/>
          </a:xfrm>
          <a:prstGeom prst="flowChartManualInput">
            <a:avLst/>
          </a:prstGeom>
          <a:gradFill flip="none" rotWithShape="1">
            <a:gsLst>
              <a:gs pos="0">
                <a:srgbClr val="0065A5">
                  <a:shade val="30000"/>
                  <a:satMod val="115000"/>
                </a:srgbClr>
              </a:gs>
              <a:gs pos="50000">
                <a:srgbClr val="0065A5">
                  <a:shade val="67500"/>
                  <a:satMod val="115000"/>
                </a:srgbClr>
              </a:gs>
              <a:gs pos="100000">
                <a:srgbClr val="0065A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Блок-схема: ручной ввод 2"/>
          <p:cNvSpPr/>
          <p:nvPr userDrawn="1"/>
        </p:nvSpPr>
        <p:spPr>
          <a:xfrm rot="16200000" flipH="1">
            <a:off x="5809320" y="475320"/>
            <a:ext cx="6669360" cy="6096000"/>
          </a:xfrm>
          <a:prstGeom prst="flowChartManualInput">
            <a:avLst/>
          </a:prstGeom>
          <a:gradFill flip="none" rotWithShape="1">
            <a:gsLst>
              <a:gs pos="0">
                <a:srgbClr val="0065A5">
                  <a:shade val="30000"/>
                  <a:satMod val="115000"/>
                </a:srgbClr>
              </a:gs>
              <a:gs pos="50000">
                <a:srgbClr val="0065A5">
                  <a:shade val="67500"/>
                  <a:satMod val="115000"/>
                </a:srgbClr>
              </a:gs>
              <a:gs pos="100000">
                <a:srgbClr val="0065A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й ввод 2"/>
          <p:cNvSpPr/>
          <p:nvPr userDrawn="1"/>
        </p:nvSpPr>
        <p:spPr>
          <a:xfrm rot="5400000">
            <a:off x="2125588" y="-1936948"/>
            <a:ext cx="6669360" cy="10920536"/>
          </a:xfrm>
          <a:prstGeom prst="flowChartManualInp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918"/>
          <a:stretch/>
        </p:blipFill>
        <p:spPr>
          <a:xfrm>
            <a:off x="4790170" y="190224"/>
            <a:ext cx="7401831" cy="6667776"/>
          </a:xfrm>
          <a:prstGeom prst="rect">
            <a:avLst/>
          </a:prstGeom>
        </p:spPr>
      </p:pic>
      <p:sp>
        <p:nvSpPr>
          <p:cNvPr id="3" name="Блок-схема: ручной ввод 2"/>
          <p:cNvSpPr/>
          <p:nvPr userDrawn="1"/>
        </p:nvSpPr>
        <p:spPr>
          <a:xfrm rot="5400000">
            <a:off x="541412" y="-352772"/>
            <a:ext cx="6669360" cy="7752184"/>
          </a:xfrm>
          <a:prstGeom prst="flowChartManualInp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3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Блок-схема: ручной ввод 5"/>
          <p:cNvSpPr/>
          <p:nvPr userDrawn="1"/>
        </p:nvSpPr>
        <p:spPr>
          <a:xfrm rot="5400000">
            <a:off x="1009464" y="-820824"/>
            <a:ext cx="6669360" cy="8688288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Блок-схема: ручной ввод 5"/>
          <p:cNvSpPr/>
          <p:nvPr userDrawn="1"/>
        </p:nvSpPr>
        <p:spPr>
          <a:xfrm rot="16200000" flipH="1">
            <a:off x="5593296" y="240265"/>
            <a:ext cx="6669360" cy="6528048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3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 userDrawn="1"/>
        </p:nvSpPr>
        <p:spPr>
          <a:xfrm>
            <a:off x="8723013" y="188640"/>
            <a:ext cx="3464537" cy="6669360"/>
          </a:xfrm>
          <a:custGeom>
            <a:avLst/>
            <a:gdLst>
              <a:gd name="connsiteX0" fmla="*/ 0 w 6816080"/>
              <a:gd name="connsiteY0" fmla="*/ 6669360 h 6669360"/>
              <a:gd name="connsiteX1" fmla="*/ 3408040 w 6816080"/>
              <a:gd name="connsiteY1" fmla="*/ 0 h 6669360"/>
              <a:gd name="connsiteX2" fmla="*/ 6816080 w 6816080"/>
              <a:gd name="connsiteY2" fmla="*/ 6669360 h 6669360"/>
              <a:gd name="connsiteX3" fmla="*/ 0 w 6816080"/>
              <a:gd name="connsiteY3" fmla="*/ 6669360 h 6669360"/>
              <a:gd name="connsiteX0" fmla="*/ 0 w 3434525"/>
              <a:gd name="connsiteY0" fmla="*/ 6669360 h 6669360"/>
              <a:gd name="connsiteX1" fmla="*/ 3408040 w 3434525"/>
              <a:gd name="connsiteY1" fmla="*/ 0 h 6669360"/>
              <a:gd name="connsiteX2" fmla="*/ 3434525 w 3434525"/>
              <a:gd name="connsiteY2" fmla="*/ 6652108 h 6669360"/>
              <a:gd name="connsiteX3" fmla="*/ 0 w 3434525"/>
              <a:gd name="connsiteY3" fmla="*/ 6669360 h 6669360"/>
              <a:gd name="connsiteX0" fmla="*/ 0 w 3455665"/>
              <a:gd name="connsiteY0" fmla="*/ 6669360 h 6669360"/>
              <a:gd name="connsiteX1" fmla="*/ 3455665 w 3455665"/>
              <a:gd name="connsiteY1" fmla="*/ 0 h 6669360"/>
              <a:gd name="connsiteX2" fmla="*/ 3434525 w 3455665"/>
              <a:gd name="connsiteY2" fmla="*/ 6652108 h 6669360"/>
              <a:gd name="connsiteX3" fmla="*/ 0 w 3455665"/>
              <a:gd name="connsiteY3" fmla="*/ 6669360 h 6669360"/>
              <a:gd name="connsiteX0" fmla="*/ 0 w 3464537"/>
              <a:gd name="connsiteY0" fmla="*/ 6669360 h 6669360"/>
              <a:gd name="connsiteX1" fmla="*/ 3455665 w 3464537"/>
              <a:gd name="connsiteY1" fmla="*/ 0 h 6669360"/>
              <a:gd name="connsiteX2" fmla="*/ 3463100 w 3464537"/>
              <a:gd name="connsiteY2" fmla="*/ 6661633 h 6669360"/>
              <a:gd name="connsiteX3" fmla="*/ 0 w 3464537"/>
              <a:gd name="connsiteY3" fmla="*/ 6669360 h 6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537" h="6669360">
                <a:moveTo>
                  <a:pt x="0" y="6669360"/>
                </a:moveTo>
                <a:lnTo>
                  <a:pt x="3455665" y="0"/>
                </a:lnTo>
                <a:cubicBezTo>
                  <a:pt x="3448618" y="2217369"/>
                  <a:pt x="3470147" y="4444264"/>
                  <a:pt x="3463100" y="6661633"/>
                </a:cubicBezTo>
                <a:lnTo>
                  <a:pt x="0" y="6669360"/>
                </a:lnTo>
                <a:close/>
              </a:path>
            </a:pathLst>
          </a:custGeom>
          <a:gradFill flip="none" rotWithShape="1">
            <a:gsLst>
              <a:gs pos="74300">
                <a:srgbClr val="87C4F0">
                  <a:alpha val="68000"/>
                  <a:lumMod val="40000"/>
                  <a:lumOff val="60000"/>
                </a:srgbClr>
              </a:gs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>
            <a:off x="3935761" y="171387"/>
            <a:ext cx="8228609" cy="6696774"/>
          </a:xfrm>
          <a:custGeom>
            <a:avLst/>
            <a:gdLst>
              <a:gd name="connsiteX0" fmla="*/ 0 w 4536504"/>
              <a:gd name="connsiteY0" fmla="*/ 6669360 h 6669360"/>
              <a:gd name="connsiteX1" fmla="*/ 1134126 w 4536504"/>
              <a:gd name="connsiteY1" fmla="*/ 0 h 6669360"/>
              <a:gd name="connsiteX2" fmla="*/ 4536504 w 4536504"/>
              <a:gd name="connsiteY2" fmla="*/ 0 h 6669360"/>
              <a:gd name="connsiteX3" fmla="*/ 3402378 w 4536504"/>
              <a:gd name="connsiteY3" fmla="*/ 6669360 h 6669360"/>
              <a:gd name="connsiteX4" fmla="*/ 0 w 4536504"/>
              <a:gd name="connsiteY4" fmla="*/ 6669360 h 6669360"/>
              <a:gd name="connsiteX0" fmla="*/ 0 w 8228609"/>
              <a:gd name="connsiteY0" fmla="*/ 6686613 h 6686613"/>
              <a:gd name="connsiteX1" fmla="*/ 1134126 w 8228609"/>
              <a:gd name="connsiteY1" fmla="*/ 17253 h 6686613"/>
              <a:gd name="connsiteX2" fmla="*/ 8228609 w 8228609"/>
              <a:gd name="connsiteY2" fmla="*/ 0 h 6686613"/>
              <a:gd name="connsiteX3" fmla="*/ 3402378 w 8228609"/>
              <a:gd name="connsiteY3" fmla="*/ 6686613 h 6686613"/>
              <a:gd name="connsiteX4" fmla="*/ 0 w 8228609"/>
              <a:gd name="connsiteY4" fmla="*/ 6686613 h 6686613"/>
              <a:gd name="connsiteX0" fmla="*/ 0 w 8228609"/>
              <a:gd name="connsiteY0" fmla="*/ 6686613 h 6738371"/>
              <a:gd name="connsiteX1" fmla="*/ 1134126 w 8228609"/>
              <a:gd name="connsiteY1" fmla="*/ 17253 h 6738371"/>
              <a:gd name="connsiteX2" fmla="*/ 8228609 w 8228609"/>
              <a:gd name="connsiteY2" fmla="*/ 0 h 6738371"/>
              <a:gd name="connsiteX3" fmla="*/ 4748099 w 8228609"/>
              <a:gd name="connsiteY3" fmla="*/ 6738371 h 6738371"/>
              <a:gd name="connsiteX4" fmla="*/ 0 w 8228609"/>
              <a:gd name="connsiteY4" fmla="*/ 6686613 h 6738371"/>
              <a:gd name="connsiteX0" fmla="*/ 0 w 8228609"/>
              <a:gd name="connsiteY0" fmla="*/ 6686613 h 6738371"/>
              <a:gd name="connsiteX1" fmla="*/ 3911832 w 8228609"/>
              <a:gd name="connsiteY1" fmla="*/ 34505 h 6738371"/>
              <a:gd name="connsiteX2" fmla="*/ 8228609 w 8228609"/>
              <a:gd name="connsiteY2" fmla="*/ 0 h 6738371"/>
              <a:gd name="connsiteX3" fmla="*/ 4748099 w 8228609"/>
              <a:gd name="connsiteY3" fmla="*/ 6738371 h 6738371"/>
              <a:gd name="connsiteX4" fmla="*/ 0 w 8228609"/>
              <a:gd name="connsiteY4" fmla="*/ 6686613 h 6738371"/>
              <a:gd name="connsiteX0" fmla="*/ 0 w 8228609"/>
              <a:gd name="connsiteY0" fmla="*/ 6686613 h 6730721"/>
              <a:gd name="connsiteX1" fmla="*/ 3911832 w 8228609"/>
              <a:gd name="connsiteY1" fmla="*/ 34505 h 6730721"/>
              <a:gd name="connsiteX2" fmla="*/ 8228609 w 8228609"/>
              <a:gd name="connsiteY2" fmla="*/ 0 h 6730721"/>
              <a:gd name="connsiteX3" fmla="*/ 4809059 w 8228609"/>
              <a:gd name="connsiteY3" fmla="*/ 6730721 h 6730721"/>
              <a:gd name="connsiteX4" fmla="*/ 0 w 8228609"/>
              <a:gd name="connsiteY4" fmla="*/ 6686613 h 6730721"/>
              <a:gd name="connsiteX0" fmla="*/ 0 w 8228609"/>
              <a:gd name="connsiteY0" fmla="*/ 6686613 h 6723071"/>
              <a:gd name="connsiteX1" fmla="*/ 3911832 w 8228609"/>
              <a:gd name="connsiteY1" fmla="*/ 34505 h 6723071"/>
              <a:gd name="connsiteX2" fmla="*/ 8228609 w 8228609"/>
              <a:gd name="connsiteY2" fmla="*/ 0 h 6723071"/>
              <a:gd name="connsiteX3" fmla="*/ 4824299 w 8228609"/>
              <a:gd name="connsiteY3" fmla="*/ 6723071 h 6723071"/>
              <a:gd name="connsiteX4" fmla="*/ 0 w 8228609"/>
              <a:gd name="connsiteY4" fmla="*/ 6686613 h 6723071"/>
              <a:gd name="connsiteX0" fmla="*/ 0 w 8228609"/>
              <a:gd name="connsiteY0" fmla="*/ 6709563 h 6723071"/>
              <a:gd name="connsiteX1" fmla="*/ 3911832 w 8228609"/>
              <a:gd name="connsiteY1" fmla="*/ 34505 h 6723071"/>
              <a:gd name="connsiteX2" fmla="*/ 8228609 w 8228609"/>
              <a:gd name="connsiteY2" fmla="*/ 0 h 6723071"/>
              <a:gd name="connsiteX3" fmla="*/ 4824299 w 8228609"/>
              <a:gd name="connsiteY3" fmla="*/ 6723071 h 6723071"/>
              <a:gd name="connsiteX4" fmla="*/ 0 w 8228609"/>
              <a:gd name="connsiteY4" fmla="*/ 6709563 h 6723071"/>
              <a:gd name="connsiteX0" fmla="*/ 0 w 8228609"/>
              <a:gd name="connsiteY0" fmla="*/ 6709563 h 6723071"/>
              <a:gd name="connsiteX1" fmla="*/ 3911832 w 8228609"/>
              <a:gd name="connsiteY1" fmla="*/ 20162 h 6723071"/>
              <a:gd name="connsiteX2" fmla="*/ 8228609 w 8228609"/>
              <a:gd name="connsiteY2" fmla="*/ 0 h 6723071"/>
              <a:gd name="connsiteX3" fmla="*/ 4824299 w 8228609"/>
              <a:gd name="connsiteY3" fmla="*/ 6723071 h 6723071"/>
              <a:gd name="connsiteX4" fmla="*/ 0 w 8228609"/>
              <a:gd name="connsiteY4" fmla="*/ 6709563 h 6723071"/>
              <a:gd name="connsiteX0" fmla="*/ 0 w 8228609"/>
              <a:gd name="connsiteY0" fmla="*/ 6709563 h 6723071"/>
              <a:gd name="connsiteX1" fmla="*/ 3911832 w 8228609"/>
              <a:gd name="connsiteY1" fmla="*/ 20162 h 6723071"/>
              <a:gd name="connsiteX2" fmla="*/ 8228609 w 8228609"/>
              <a:gd name="connsiteY2" fmla="*/ 0 h 6723071"/>
              <a:gd name="connsiteX3" fmla="*/ 4824299 w 8228609"/>
              <a:gd name="connsiteY3" fmla="*/ 6723071 h 6723071"/>
              <a:gd name="connsiteX4" fmla="*/ 0 w 8228609"/>
              <a:gd name="connsiteY4" fmla="*/ 6709563 h 67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8609" h="6723071">
                <a:moveTo>
                  <a:pt x="0" y="6709563"/>
                </a:moveTo>
                <a:lnTo>
                  <a:pt x="3911832" y="20162"/>
                </a:lnTo>
                <a:lnTo>
                  <a:pt x="8228609" y="0"/>
                </a:lnTo>
                <a:lnTo>
                  <a:pt x="4824299" y="6723071"/>
                </a:lnTo>
                <a:lnTo>
                  <a:pt x="0" y="6709563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484312"/>
            <a:ext cx="10849205" cy="1000274"/>
          </a:xfr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Font typeface="Wingdings" pitchFamily="2" charset="2"/>
              <a:buChar char="§"/>
              <a:defRPr sz="1400" baseline="0"/>
            </a:lvl1pPr>
            <a:lvl2pPr marL="361950" indent="-180975">
              <a:spcBef>
                <a:spcPts val="600"/>
              </a:spcBef>
              <a:buFont typeface="Wingdings" pitchFamily="2" charset="2"/>
              <a:buChar char="§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2pPr>
            <a:lvl3pPr marL="808038" indent="-180975">
              <a:spcBef>
                <a:spcPts val="600"/>
              </a:spcBef>
              <a:buFont typeface="Calibri" pitchFamily="34" charset="0"/>
              <a:buChar char="□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3pPr>
            <a:lvl4pPr marL="1254125" indent="-180975">
              <a:spcBef>
                <a:spcPts val="600"/>
              </a:spcBef>
              <a:buFont typeface="Calibri" pitchFamily="34" charset="0"/>
              <a:buChar char="□"/>
              <a:defRPr lang="ru-RU" sz="1200" i="1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Text level 1 / Calibri  14pt</a:t>
            </a:r>
            <a:endParaRPr lang="ru-RU" dirty="0" smtClean="0"/>
          </a:p>
          <a:p>
            <a:pPr lvl="1"/>
            <a:r>
              <a:rPr lang="en-US" dirty="0" smtClean="0"/>
              <a:t>Text level 2 / Calibri 12pt / Filled square</a:t>
            </a:r>
            <a:endParaRPr lang="ru-RU" dirty="0" smtClean="0"/>
          </a:p>
          <a:p>
            <a:pPr lvl="2"/>
            <a:r>
              <a:rPr lang="en-US" dirty="0" smtClean="0"/>
              <a:t>Text level 3 / Calibri 12pt / Unfilled square</a:t>
            </a:r>
            <a:endParaRPr lang="ru-RU" dirty="0" smtClean="0"/>
          </a:p>
          <a:p>
            <a:pPr lvl="3"/>
            <a:r>
              <a:rPr lang="en-US" dirty="0" smtClean="0"/>
              <a:t>Text level 4 / Calibri 12pt italic / Unfilled square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69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Хорда 9"/>
          <p:cNvSpPr/>
          <p:nvPr userDrawn="1"/>
        </p:nvSpPr>
        <p:spPr>
          <a:xfrm rot="9460271" flipH="1">
            <a:off x="8202572" y="480617"/>
            <a:ext cx="5336283" cy="6641546"/>
          </a:xfrm>
          <a:custGeom>
            <a:avLst/>
            <a:gdLst>
              <a:gd name="connsiteX0" fmla="*/ 5838305 w 6840000"/>
              <a:gd name="connsiteY0" fmla="*/ 5838305 h 6840000"/>
              <a:gd name="connsiteX1" fmla="*/ 1710000 w 6840000"/>
              <a:gd name="connsiteY1" fmla="*/ 6381807 h 6840000"/>
              <a:gd name="connsiteX2" fmla="*/ 116534 w 6840000"/>
              <a:gd name="connsiteY2" fmla="*/ 2534839 h 6840000"/>
              <a:gd name="connsiteX3" fmla="*/ 3420000 w 6840000"/>
              <a:gd name="connsiteY3" fmla="*/ 0 h 6840000"/>
              <a:gd name="connsiteX4" fmla="*/ 5838305 w 6840000"/>
              <a:gd name="connsiteY4" fmla="*/ 5838305 h 6840000"/>
              <a:gd name="connsiteX0" fmla="*/ 5838613 w 5838613"/>
              <a:gd name="connsiteY0" fmla="*/ 5840717 h 6842491"/>
              <a:gd name="connsiteX1" fmla="*/ 1710308 w 5838613"/>
              <a:gd name="connsiteY1" fmla="*/ 6384219 h 6842491"/>
              <a:gd name="connsiteX2" fmla="*/ 116842 w 5838613"/>
              <a:gd name="connsiteY2" fmla="*/ 2537251 h 6842491"/>
              <a:gd name="connsiteX3" fmla="*/ 3420308 w 5838613"/>
              <a:gd name="connsiteY3" fmla="*/ 2412 h 6842491"/>
              <a:gd name="connsiteX4" fmla="*/ 4162602 w 5838613"/>
              <a:gd name="connsiteY4" fmla="*/ 3009895 h 6842491"/>
              <a:gd name="connsiteX5" fmla="*/ 5838613 w 5838613"/>
              <a:gd name="connsiteY5" fmla="*/ 5840717 h 6842491"/>
              <a:gd name="connsiteX0" fmla="*/ 5282952 w 5282952"/>
              <a:gd name="connsiteY0" fmla="*/ 6212090 h 6939318"/>
              <a:gd name="connsiteX1" fmla="*/ 1676822 w 5282952"/>
              <a:gd name="connsiteY1" fmla="*/ 6384219 h 6939318"/>
              <a:gd name="connsiteX2" fmla="*/ 83356 w 5282952"/>
              <a:gd name="connsiteY2" fmla="*/ 2537251 h 6939318"/>
              <a:gd name="connsiteX3" fmla="*/ 3386822 w 5282952"/>
              <a:gd name="connsiteY3" fmla="*/ 2412 h 6939318"/>
              <a:gd name="connsiteX4" fmla="*/ 4129116 w 5282952"/>
              <a:gd name="connsiteY4" fmla="*/ 3009895 h 6939318"/>
              <a:gd name="connsiteX5" fmla="*/ 5282952 w 5282952"/>
              <a:gd name="connsiteY5" fmla="*/ 6212090 h 6939318"/>
              <a:gd name="connsiteX0" fmla="*/ 5282952 w 5282952"/>
              <a:gd name="connsiteY0" fmla="*/ 6334372 h 7061600"/>
              <a:gd name="connsiteX1" fmla="*/ 1676822 w 5282952"/>
              <a:gd name="connsiteY1" fmla="*/ 6506501 h 7061600"/>
              <a:gd name="connsiteX2" fmla="*/ 83356 w 5282952"/>
              <a:gd name="connsiteY2" fmla="*/ 2659533 h 7061600"/>
              <a:gd name="connsiteX3" fmla="*/ 3226669 w 5282952"/>
              <a:gd name="connsiteY3" fmla="*/ 2183 h 7061600"/>
              <a:gd name="connsiteX4" fmla="*/ 4129116 w 5282952"/>
              <a:gd name="connsiteY4" fmla="*/ 3132177 h 7061600"/>
              <a:gd name="connsiteX5" fmla="*/ 5282952 w 5282952"/>
              <a:gd name="connsiteY5" fmla="*/ 6334372 h 7061600"/>
              <a:gd name="connsiteX0" fmla="*/ 5282952 w 5282952"/>
              <a:gd name="connsiteY0" fmla="*/ 6334372 h 7061600"/>
              <a:gd name="connsiteX1" fmla="*/ 1676822 w 5282952"/>
              <a:gd name="connsiteY1" fmla="*/ 6506501 h 7061600"/>
              <a:gd name="connsiteX2" fmla="*/ 83356 w 5282952"/>
              <a:gd name="connsiteY2" fmla="*/ 2659533 h 7061600"/>
              <a:gd name="connsiteX3" fmla="*/ 3226669 w 5282952"/>
              <a:gd name="connsiteY3" fmla="*/ 2183 h 7061600"/>
              <a:gd name="connsiteX4" fmla="*/ 3720103 w 5282952"/>
              <a:gd name="connsiteY4" fmla="*/ 3206021 h 7061600"/>
              <a:gd name="connsiteX5" fmla="*/ 5282952 w 5282952"/>
              <a:gd name="connsiteY5" fmla="*/ 6334372 h 7061600"/>
              <a:gd name="connsiteX0" fmla="*/ 5282952 w 5282952"/>
              <a:gd name="connsiteY0" fmla="*/ 6119991 h 6847219"/>
              <a:gd name="connsiteX1" fmla="*/ 1676822 w 5282952"/>
              <a:gd name="connsiteY1" fmla="*/ 6292120 h 6847219"/>
              <a:gd name="connsiteX2" fmla="*/ 83356 w 5282952"/>
              <a:gd name="connsiteY2" fmla="*/ 2445152 h 6847219"/>
              <a:gd name="connsiteX3" fmla="*/ 2436214 w 5282952"/>
              <a:gd name="connsiteY3" fmla="*/ 2620 h 6847219"/>
              <a:gd name="connsiteX4" fmla="*/ 3720103 w 5282952"/>
              <a:gd name="connsiteY4" fmla="*/ 2991640 h 6847219"/>
              <a:gd name="connsiteX5" fmla="*/ 5282952 w 5282952"/>
              <a:gd name="connsiteY5" fmla="*/ 6119991 h 6847219"/>
              <a:gd name="connsiteX0" fmla="*/ 4816348 w 4816348"/>
              <a:gd name="connsiteY0" fmla="*/ 6215892 h 6905369"/>
              <a:gd name="connsiteX1" fmla="*/ 1672935 w 4816348"/>
              <a:gd name="connsiteY1" fmla="*/ 6292120 h 6905369"/>
              <a:gd name="connsiteX2" fmla="*/ 79469 w 4816348"/>
              <a:gd name="connsiteY2" fmla="*/ 2445152 h 6905369"/>
              <a:gd name="connsiteX3" fmla="*/ 2432327 w 4816348"/>
              <a:gd name="connsiteY3" fmla="*/ 2620 h 6905369"/>
              <a:gd name="connsiteX4" fmla="*/ 3716216 w 4816348"/>
              <a:gd name="connsiteY4" fmla="*/ 2991640 h 6905369"/>
              <a:gd name="connsiteX5" fmla="*/ 4816348 w 4816348"/>
              <a:gd name="connsiteY5" fmla="*/ 6215892 h 6905369"/>
              <a:gd name="connsiteX0" fmla="*/ 4946866 w 4946866"/>
              <a:gd name="connsiteY0" fmla="*/ 6225482 h 6911354"/>
              <a:gd name="connsiteX1" fmla="*/ 1673988 w 4946866"/>
              <a:gd name="connsiteY1" fmla="*/ 6292120 h 6911354"/>
              <a:gd name="connsiteX2" fmla="*/ 80522 w 4946866"/>
              <a:gd name="connsiteY2" fmla="*/ 2445152 h 6911354"/>
              <a:gd name="connsiteX3" fmla="*/ 2433380 w 4946866"/>
              <a:gd name="connsiteY3" fmla="*/ 2620 h 6911354"/>
              <a:gd name="connsiteX4" fmla="*/ 3717269 w 4946866"/>
              <a:gd name="connsiteY4" fmla="*/ 2991640 h 6911354"/>
              <a:gd name="connsiteX5" fmla="*/ 4946866 w 4946866"/>
              <a:gd name="connsiteY5" fmla="*/ 6225482 h 6911354"/>
              <a:gd name="connsiteX0" fmla="*/ 4946866 w 4946866"/>
              <a:gd name="connsiteY0" fmla="*/ 6225482 h 6911354"/>
              <a:gd name="connsiteX1" fmla="*/ 1673988 w 4946866"/>
              <a:gd name="connsiteY1" fmla="*/ 6292120 h 6911354"/>
              <a:gd name="connsiteX2" fmla="*/ 80522 w 4946866"/>
              <a:gd name="connsiteY2" fmla="*/ 2445152 h 6911354"/>
              <a:gd name="connsiteX3" fmla="*/ 2433380 w 4946866"/>
              <a:gd name="connsiteY3" fmla="*/ 2620 h 6911354"/>
              <a:gd name="connsiteX4" fmla="*/ 3674593 w 4946866"/>
              <a:gd name="connsiteY4" fmla="*/ 3040550 h 6911354"/>
              <a:gd name="connsiteX5" fmla="*/ 4946866 w 4946866"/>
              <a:gd name="connsiteY5" fmla="*/ 6225482 h 6911354"/>
              <a:gd name="connsiteX0" fmla="*/ 4946866 w 4946866"/>
              <a:gd name="connsiteY0" fmla="*/ 6225482 h 6911354"/>
              <a:gd name="connsiteX1" fmla="*/ 1673988 w 4946866"/>
              <a:gd name="connsiteY1" fmla="*/ 6292120 h 6911354"/>
              <a:gd name="connsiteX2" fmla="*/ 80522 w 4946866"/>
              <a:gd name="connsiteY2" fmla="*/ 2445152 h 6911354"/>
              <a:gd name="connsiteX3" fmla="*/ 2433380 w 4946866"/>
              <a:gd name="connsiteY3" fmla="*/ 2620 h 6911354"/>
              <a:gd name="connsiteX4" fmla="*/ 3674593 w 4946866"/>
              <a:gd name="connsiteY4" fmla="*/ 3040550 h 6911354"/>
              <a:gd name="connsiteX5" fmla="*/ 4946866 w 4946866"/>
              <a:gd name="connsiteY5" fmla="*/ 6225482 h 6911354"/>
              <a:gd name="connsiteX0" fmla="*/ 4946866 w 4946866"/>
              <a:gd name="connsiteY0" fmla="*/ 6203480 h 6889352"/>
              <a:gd name="connsiteX1" fmla="*/ 1673988 w 4946866"/>
              <a:gd name="connsiteY1" fmla="*/ 6270118 h 6889352"/>
              <a:gd name="connsiteX2" fmla="*/ 80522 w 4946866"/>
              <a:gd name="connsiteY2" fmla="*/ 2423150 h 6889352"/>
              <a:gd name="connsiteX3" fmla="*/ 2379675 w 4946866"/>
              <a:gd name="connsiteY3" fmla="*/ 2675 h 6889352"/>
              <a:gd name="connsiteX4" fmla="*/ 3674593 w 4946866"/>
              <a:gd name="connsiteY4" fmla="*/ 3018548 h 6889352"/>
              <a:gd name="connsiteX5" fmla="*/ 4946866 w 4946866"/>
              <a:gd name="connsiteY5" fmla="*/ 6203480 h 6889352"/>
              <a:gd name="connsiteX0" fmla="*/ 4955836 w 4955836"/>
              <a:gd name="connsiteY0" fmla="*/ 6203480 h 6924912"/>
              <a:gd name="connsiteX1" fmla="*/ 1527361 w 4955836"/>
              <a:gd name="connsiteY1" fmla="*/ 6349715 h 6924912"/>
              <a:gd name="connsiteX2" fmla="*/ 89492 w 4955836"/>
              <a:gd name="connsiteY2" fmla="*/ 2423150 h 6924912"/>
              <a:gd name="connsiteX3" fmla="*/ 2388645 w 4955836"/>
              <a:gd name="connsiteY3" fmla="*/ 2675 h 6924912"/>
              <a:gd name="connsiteX4" fmla="*/ 3683563 w 4955836"/>
              <a:gd name="connsiteY4" fmla="*/ 3018548 h 6924912"/>
              <a:gd name="connsiteX5" fmla="*/ 4955836 w 4955836"/>
              <a:gd name="connsiteY5" fmla="*/ 6203480 h 6924912"/>
              <a:gd name="connsiteX0" fmla="*/ 5076543 w 5076543"/>
              <a:gd name="connsiteY0" fmla="*/ 6203589 h 6927511"/>
              <a:gd name="connsiteX1" fmla="*/ 1648068 w 5076543"/>
              <a:gd name="connsiteY1" fmla="*/ 6349824 h 6927511"/>
              <a:gd name="connsiteX2" fmla="*/ 83132 w 5076543"/>
              <a:gd name="connsiteY2" fmla="*/ 2381304 h 6927511"/>
              <a:gd name="connsiteX3" fmla="*/ 2509352 w 5076543"/>
              <a:gd name="connsiteY3" fmla="*/ 2784 h 6927511"/>
              <a:gd name="connsiteX4" fmla="*/ 3804270 w 5076543"/>
              <a:gd name="connsiteY4" fmla="*/ 3018657 h 6927511"/>
              <a:gd name="connsiteX5" fmla="*/ 5076543 w 5076543"/>
              <a:gd name="connsiteY5" fmla="*/ 6203589 h 6927511"/>
              <a:gd name="connsiteX0" fmla="*/ 5157404 w 5157404"/>
              <a:gd name="connsiteY0" fmla="*/ 6203178 h 6916695"/>
              <a:gd name="connsiteX1" fmla="*/ 1728929 w 5157404"/>
              <a:gd name="connsiteY1" fmla="*/ 6349413 h 6916695"/>
              <a:gd name="connsiteX2" fmla="*/ 79362 w 5157404"/>
              <a:gd name="connsiteY2" fmla="*/ 2556870 h 6916695"/>
              <a:gd name="connsiteX3" fmla="*/ 2590213 w 5157404"/>
              <a:gd name="connsiteY3" fmla="*/ 2373 h 6916695"/>
              <a:gd name="connsiteX4" fmla="*/ 3885131 w 5157404"/>
              <a:gd name="connsiteY4" fmla="*/ 3018246 h 6916695"/>
              <a:gd name="connsiteX5" fmla="*/ 5157404 w 5157404"/>
              <a:gd name="connsiteY5" fmla="*/ 6203178 h 6916695"/>
              <a:gd name="connsiteX0" fmla="*/ 5157404 w 5157404"/>
              <a:gd name="connsiteY0" fmla="*/ 6203178 h 6916695"/>
              <a:gd name="connsiteX1" fmla="*/ 1728929 w 5157404"/>
              <a:gd name="connsiteY1" fmla="*/ 6349413 h 6916695"/>
              <a:gd name="connsiteX2" fmla="*/ 79362 w 5157404"/>
              <a:gd name="connsiteY2" fmla="*/ 2556870 h 6916695"/>
              <a:gd name="connsiteX3" fmla="*/ 2590213 w 5157404"/>
              <a:gd name="connsiteY3" fmla="*/ 2373 h 6916695"/>
              <a:gd name="connsiteX4" fmla="*/ 3852765 w 5157404"/>
              <a:gd name="connsiteY4" fmla="*/ 3015849 h 6916695"/>
              <a:gd name="connsiteX5" fmla="*/ 5157404 w 5157404"/>
              <a:gd name="connsiteY5" fmla="*/ 6203178 h 6916695"/>
              <a:gd name="connsiteX0" fmla="*/ 5157404 w 5157404"/>
              <a:gd name="connsiteY0" fmla="*/ 6203178 h 6916695"/>
              <a:gd name="connsiteX1" fmla="*/ 1728929 w 5157404"/>
              <a:gd name="connsiteY1" fmla="*/ 6349413 h 6916695"/>
              <a:gd name="connsiteX2" fmla="*/ 79362 w 5157404"/>
              <a:gd name="connsiteY2" fmla="*/ 2556870 h 6916695"/>
              <a:gd name="connsiteX3" fmla="*/ 2590213 w 5157404"/>
              <a:gd name="connsiteY3" fmla="*/ 2373 h 6916695"/>
              <a:gd name="connsiteX4" fmla="*/ 3852765 w 5157404"/>
              <a:gd name="connsiteY4" fmla="*/ 3015849 h 6916695"/>
              <a:gd name="connsiteX5" fmla="*/ 5157404 w 5157404"/>
              <a:gd name="connsiteY5" fmla="*/ 6203178 h 6916695"/>
              <a:gd name="connsiteX0" fmla="*/ 5157404 w 5157404"/>
              <a:gd name="connsiteY0" fmla="*/ 6203178 h 6916695"/>
              <a:gd name="connsiteX1" fmla="*/ 1728929 w 5157404"/>
              <a:gd name="connsiteY1" fmla="*/ 6349413 h 6916695"/>
              <a:gd name="connsiteX2" fmla="*/ 79362 w 5157404"/>
              <a:gd name="connsiteY2" fmla="*/ 2556870 h 6916695"/>
              <a:gd name="connsiteX3" fmla="*/ 2590213 w 5157404"/>
              <a:gd name="connsiteY3" fmla="*/ 2373 h 6916695"/>
              <a:gd name="connsiteX4" fmla="*/ 3799061 w 5157404"/>
              <a:gd name="connsiteY4" fmla="*/ 3037907 h 6916695"/>
              <a:gd name="connsiteX5" fmla="*/ 5157404 w 5157404"/>
              <a:gd name="connsiteY5" fmla="*/ 6203178 h 6916695"/>
              <a:gd name="connsiteX0" fmla="*/ 5076209 w 5076209"/>
              <a:gd name="connsiteY0" fmla="*/ 6236263 h 6936761"/>
              <a:gd name="connsiteX1" fmla="*/ 1728289 w 5076209"/>
              <a:gd name="connsiteY1" fmla="*/ 6349413 h 6936761"/>
              <a:gd name="connsiteX2" fmla="*/ 78722 w 5076209"/>
              <a:gd name="connsiteY2" fmla="*/ 2556870 h 6936761"/>
              <a:gd name="connsiteX3" fmla="*/ 2589573 w 5076209"/>
              <a:gd name="connsiteY3" fmla="*/ 2373 h 6936761"/>
              <a:gd name="connsiteX4" fmla="*/ 3798421 w 5076209"/>
              <a:gd name="connsiteY4" fmla="*/ 3037907 h 6936761"/>
              <a:gd name="connsiteX5" fmla="*/ 5076209 w 5076209"/>
              <a:gd name="connsiteY5" fmla="*/ 6236263 h 6936761"/>
              <a:gd name="connsiteX0" fmla="*/ 5143871 w 5143871"/>
              <a:gd name="connsiteY0" fmla="*/ 6208692 h 6920013"/>
              <a:gd name="connsiteX1" fmla="*/ 1728822 w 5143871"/>
              <a:gd name="connsiteY1" fmla="*/ 6349413 h 6920013"/>
              <a:gd name="connsiteX2" fmla="*/ 79255 w 5143871"/>
              <a:gd name="connsiteY2" fmla="*/ 2556870 h 6920013"/>
              <a:gd name="connsiteX3" fmla="*/ 2590106 w 5143871"/>
              <a:gd name="connsiteY3" fmla="*/ 2373 h 6920013"/>
              <a:gd name="connsiteX4" fmla="*/ 3798954 w 5143871"/>
              <a:gd name="connsiteY4" fmla="*/ 3037907 h 6920013"/>
              <a:gd name="connsiteX5" fmla="*/ 5143871 w 5143871"/>
              <a:gd name="connsiteY5" fmla="*/ 6208692 h 6920013"/>
              <a:gd name="connsiteX0" fmla="*/ 5143871 w 5143871"/>
              <a:gd name="connsiteY0" fmla="*/ 6082626 h 6793947"/>
              <a:gd name="connsiteX1" fmla="*/ 1728822 w 5143871"/>
              <a:gd name="connsiteY1" fmla="*/ 6223347 h 6793947"/>
              <a:gd name="connsiteX2" fmla="*/ 79255 w 5143871"/>
              <a:gd name="connsiteY2" fmla="*/ 2430804 h 6793947"/>
              <a:gd name="connsiteX3" fmla="*/ 2626309 w 5143871"/>
              <a:gd name="connsiteY3" fmla="*/ 2655 h 6793947"/>
              <a:gd name="connsiteX4" fmla="*/ 3798954 w 5143871"/>
              <a:gd name="connsiteY4" fmla="*/ 2911841 h 6793947"/>
              <a:gd name="connsiteX5" fmla="*/ 5143871 w 5143871"/>
              <a:gd name="connsiteY5" fmla="*/ 6082626 h 6793947"/>
              <a:gd name="connsiteX0" fmla="*/ 5143871 w 5143871"/>
              <a:gd name="connsiteY0" fmla="*/ 6166106 h 6877427"/>
              <a:gd name="connsiteX1" fmla="*/ 1728822 w 5143871"/>
              <a:gd name="connsiteY1" fmla="*/ 6306827 h 6877427"/>
              <a:gd name="connsiteX2" fmla="*/ 79255 w 5143871"/>
              <a:gd name="connsiteY2" fmla="*/ 2514284 h 6877427"/>
              <a:gd name="connsiteX3" fmla="*/ 2639016 w 5143871"/>
              <a:gd name="connsiteY3" fmla="*/ 2461 h 6877427"/>
              <a:gd name="connsiteX4" fmla="*/ 3798954 w 5143871"/>
              <a:gd name="connsiteY4" fmla="*/ 2995321 h 6877427"/>
              <a:gd name="connsiteX5" fmla="*/ 5143871 w 5143871"/>
              <a:gd name="connsiteY5" fmla="*/ 6166106 h 6877427"/>
              <a:gd name="connsiteX0" fmla="*/ 5143871 w 5143871"/>
              <a:gd name="connsiteY0" fmla="*/ 6163645 h 6874966"/>
              <a:gd name="connsiteX1" fmla="*/ 1728822 w 5143871"/>
              <a:gd name="connsiteY1" fmla="*/ 6304366 h 6874966"/>
              <a:gd name="connsiteX2" fmla="*/ 79255 w 5143871"/>
              <a:gd name="connsiteY2" fmla="*/ 2511823 h 6874966"/>
              <a:gd name="connsiteX3" fmla="*/ 2639016 w 5143871"/>
              <a:gd name="connsiteY3" fmla="*/ 0 h 6874966"/>
              <a:gd name="connsiteX4" fmla="*/ 3798954 w 5143871"/>
              <a:gd name="connsiteY4" fmla="*/ 2992860 h 6874966"/>
              <a:gd name="connsiteX5" fmla="*/ 5143871 w 5143871"/>
              <a:gd name="connsiteY5" fmla="*/ 6163645 h 6874966"/>
              <a:gd name="connsiteX0" fmla="*/ 5143871 w 5143871"/>
              <a:gd name="connsiteY0" fmla="*/ 6163645 h 6827796"/>
              <a:gd name="connsiteX1" fmla="*/ 1728822 w 5143871"/>
              <a:gd name="connsiteY1" fmla="*/ 6304366 h 6827796"/>
              <a:gd name="connsiteX2" fmla="*/ 79255 w 5143871"/>
              <a:gd name="connsiteY2" fmla="*/ 2511823 h 6827796"/>
              <a:gd name="connsiteX3" fmla="*/ 2639016 w 5143871"/>
              <a:gd name="connsiteY3" fmla="*/ 0 h 6827796"/>
              <a:gd name="connsiteX4" fmla="*/ 3798954 w 5143871"/>
              <a:gd name="connsiteY4" fmla="*/ 2992860 h 6827796"/>
              <a:gd name="connsiteX5" fmla="*/ 5143871 w 5143871"/>
              <a:gd name="connsiteY5" fmla="*/ 6163645 h 6827796"/>
              <a:gd name="connsiteX0" fmla="*/ 5143871 w 5143871"/>
              <a:gd name="connsiteY0" fmla="*/ 6163645 h 6774292"/>
              <a:gd name="connsiteX1" fmla="*/ 1728822 w 5143871"/>
              <a:gd name="connsiteY1" fmla="*/ 6304366 h 6774292"/>
              <a:gd name="connsiteX2" fmla="*/ 79255 w 5143871"/>
              <a:gd name="connsiteY2" fmla="*/ 2511823 h 6774292"/>
              <a:gd name="connsiteX3" fmla="*/ 2639016 w 5143871"/>
              <a:gd name="connsiteY3" fmla="*/ 0 h 6774292"/>
              <a:gd name="connsiteX4" fmla="*/ 3798954 w 5143871"/>
              <a:gd name="connsiteY4" fmla="*/ 2992860 h 6774292"/>
              <a:gd name="connsiteX5" fmla="*/ 5143871 w 5143871"/>
              <a:gd name="connsiteY5" fmla="*/ 6163645 h 6774292"/>
              <a:gd name="connsiteX0" fmla="*/ 5143871 w 5143871"/>
              <a:gd name="connsiteY0" fmla="*/ 6217349 h 6827996"/>
              <a:gd name="connsiteX1" fmla="*/ 1728822 w 5143871"/>
              <a:gd name="connsiteY1" fmla="*/ 6358070 h 6827996"/>
              <a:gd name="connsiteX2" fmla="*/ 79255 w 5143871"/>
              <a:gd name="connsiteY2" fmla="*/ 2565527 h 6827996"/>
              <a:gd name="connsiteX3" fmla="*/ 2616959 w 5143871"/>
              <a:gd name="connsiteY3" fmla="*/ 0 h 6827996"/>
              <a:gd name="connsiteX4" fmla="*/ 3798954 w 5143871"/>
              <a:gd name="connsiteY4" fmla="*/ 3046564 h 6827996"/>
              <a:gd name="connsiteX5" fmla="*/ 5143871 w 5143871"/>
              <a:gd name="connsiteY5" fmla="*/ 6217349 h 6827996"/>
              <a:gd name="connsiteX0" fmla="*/ 5143871 w 5143871"/>
              <a:gd name="connsiteY0" fmla="*/ 6217349 h 6827996"/>
              <a:gd name="connsiteX1" fmla="*/ 1728822 w 5143871"/>
              <a:gd name="connsiteY1" fmla="*/ 6358070 h 6827996"/>
              <a:gd name="connsiteX2" fmla="*/ 79255 w 5143871"/>
              <a:gd name="connsiteY2" fmla="*/ 2565527 h 6827996"/>
              <a:gd name="connsiteX3" fmla="*/ 2616959 w 5143871"/>
              <a:gd name="connsiteY3" fmla="*/ 0 h 6827996"/>
              <a:gd name="connsiteX4" fmla="*/ 3798954 w 5143871"/>
              <a:gd name="connsiteY4" fmla="*/ 3046564 h 6827996"/>
              <a:gd name="connsiteX5" fmla="*/ 5143871 w 5143871"/>
              <a:gd name="connsiteY5" fmla="*/ 6217349 h 6827996"/>
              <a:gd name="connsiteX0" fmla="*/ 5143871 w 5143871"/>
              <a:gd name="connsiteY0" fmla="*/ 6217349 h 6827996"/>
              <a:gd name="connsiteX1" fmla="*/ 1728822 w 5143871"/>
              <a:gd name="connsiteY1" fmla="*/ 6358070 h 6827996"/>
              <a:gd name="connsiteX2" fmla="*/ 79255 w 5143871"/>
              <a:gd name="connsiteY2" fmla="*/ 2565527 h 6827996"/>
              <a:gd name="connsiteX3" fmla="*/ 2616959 w 5143871"/>
              <a:gd name="connsiteY3" fmla="*/ 0 h 6827996"/>
              <a:gd name="connsiteX4" fmla="*/ 3820292 w 5143871"/>
              <a:gd name="connsiteY4" fmla="*/ 3022110 h 6827996"/>
              <a:gd name="connsiteX5" fmla="*/ 5143871 w 5143871"/>
              <a:gd name="connsiteY5" fmla="*/ 6217349 h 6827996"/>
              <a:gd name="connsiteX0" fmla="*/ 5223648 w 5223648"/>
              <a:gd name="connsiteY0" fmla="*/ 6359894 h 6910564"/>
              <a:gd name="connsiteX1" fmla="*/ 1729459 w 5223648"/>
              <a:gd name="connsiteY1" fmla="*/ 6358070 h 6910564"/>
              <a:gd name="connsiteX2" fmla="*/ 79892 w 5223648"/>
              <a:gd name="connsiteY2" fmla="*/ 2565527 h 6910564"/>
              <a:gd name="connsiteX3" fmla="*/ 2617596 w 5223648"/>
              <a:gd name="connsiteY3" fmla="*/ 0 h 6910564"/>
              <a:gd name="connsiteX4" fmla="*/ 3820929 w 5223648"/>
              <a:gd name="connsiteY4" fmla="*/ 3022110 h 6910564"/>
              <a:gd name="connsiteX5" fmla="*/ 5223648 w 5223648"/>
              <a:gd name="connsiteY5" fmla="*/ 6359894 h 6910564"/>
              <a:gd name="connsiteX0" fmla="*/ 5223648 w 5223648"/>
              <a:gd name="connsiteY0" fmla="*/ 6359894 h 6813854"/>
              <a:gd name="connsiteX1" fmla="*/ 1729459 w 5223648"/>
              <a:gd name="connsiteY1" fmla="*/ 6358070 h 6813854"/>
              <a:gd name="connsiteX2" fmla="*/ 79892 w 5223648"/>
              <a:gd name="connsiteY2" fmla="*/ 2565527 h 6813854"/>
              <a:gd name="connsiteX3" fmla="*/ 2617596 w 5223648"/>
              <a:gd name="connsiteY3" fmla="*/ 0 h 6813854"/>
              <a:gd name="connsiteX4" fmla="*/ 3820929 w 5223648"/>
              <a:gd name="connsiteY4" fmla="*/ 3022110 h 6813854"/>
              <a:gd name="connsiteX5" fmla="*/ 5223648 w 5223648"/>
              <a:gd name="connsiteY5" fmla="*/ 6359894 h 6813854"/>
              <a:gd name="connsiteX0" fmla="*/ 5235258 w 5235258"/>
              <a:gd name="connsiteY0" fmla="*/ 6359894 h 6863843"/>
              <a:gd name="connsiteX1" fmla="*/ 1542039 w 5235258"/>
              <a:gd name="connsiteY1" fmla="*/ 6450112 h 6863843"/>
              <a:gd name="connsiteX2" fmla="*/ 91502 w 5235258"/>
              <a:gd name="connsiteY2" fmla="*/ 2565527 h 6863843"/>
              <a:gd name="connsiteX3" fmla="*/ 2629206 w 5235258"/>
              <a:gd name="connsiteY3" fmla="*/ 0 h 6863843"/>
              <a:gd name="connsiteX4" fmla="*/ 3832539 w 5235258"/>
              <a:gd name="connsiteY4" fmla="*/ 3022110 h 6863843"/>
              <a:gd name="connsiteX5" fmla="*/ 5235258 w 5235258"/>
              <a:gd name="connsiteY5" fmla="*/ 6359894 h 6863843"/>
              <a:gd name="connsiteX0" fmla="*/ 5235258 w 5235258"/>
              <a:gd name="connsiteY0" fmla="*/ 6359894 h 6863843"/>
              <a:gd name="connsiteX1" fmla="*/ 1542039 w 5235258"/>
              <a:gd name="connsiteY1" fmla="*/ 6450112 h 6863843"/>
              <a:gd name="connsiteX2" fmla="*/ 91502 w 5235258"/>
              <a:gd name="connsiteY2" fmla="*/ 2565527 h 6863843"/>
              <a:gd name="connsiteX3" fmla="*/ 2629206 w 5235258"/>
              <a:gd name="connsiteY3" fmla="*/ 0 h 6863843"/>
              <a:gd name="connsiteX4" fmla="*/ 3851734 w 5235258"/>
              <a:gd name="connsiteY4" fmla="*/ 2993632 h 6863843"/>
              <a:gd name="connsiteX5" fmla="*/ 5235258 w 5235258"/>
              <a:gd name="connsiteY5" fmla="*/ 6359894 h 6863843"/>
              <a:gd name="connsiteX0" fmla="*/ 5239045 w 5239045"/>
              <a:gd name="connsiteY0" fmla="*/ 6359894 h 6859104"/>
              <a:gd name="connsiteX1" fmla="*/ 1490916 w 5239045"/>
              <a:gd name="connsiteY1" fmla="*/ 6441774 h 6859104"/>
              <a:gd name="connsiteX2" fmla="*/ 95289 w 5239045"/>
              <a:gd name="connsiteY2" fmla="*/ 2565527 h 6859104"/>
              <a:gd name="connsiteX3" fmla="*/ 2632993 w 5239045"/>
              <a:gd name="connsiteY3" fmla="*/ 0 h 6859104"/>
              <a:gd name="connsiteX4" fmla="*/ 3855521 w 5239045"/>
              <a:gd name="connsiteY4" fmla="*/ 2993632 h 6859104"/>
              <a:gd name="connsiteX5" fmla="*/ 5239045 w 5239045"/>
              <a:gd name="connsiteY5" fmla="*/ 6359894 h 6859104"/>
              <a:gd name="connsiteX0" fmla="*/ 5247010 w 5247010"/>
              <a:gd name="connsiteY0" fmla="*/ 6359894 h 6816349"/>
              <a:gd name="connsiteX1" fmla="*/ 1498881 w 5247010"/>
              <a:gd name="connsiteY1" fmla="*/ 6441774 h 6816349"/>
              <a:gd name="connsiteX2" fmla="*/ 103254 w 5247010"/>
              <a:gd name="connsiteY2" fmla="*/ 2565527 h 6816349"/>
              <a:gd name="connsiteX3" fmla="*/ 2640958 w 5247010"/>
              <a:gd name="connsiteY3" fmla="*/ 0 h 6816349"/>
              <a:gd name="connsiteX4" fmla="*/ 3863486 w 5247010"/>
              <a:gd name="connsiteY4" fmla="*/ 2993632 h 6816349"/>
              <a:gd name="connsiteX5" fmla="*/ 5247010 w 5247010"/>
              <a:gd name="connsiteY5" fmla="*/ 6359894 h 6816349"/>
              <a:gd name="connsiteX0" fmla="*/ 5247010 w 5247010"/>
              <a:gd name="connsiteY0" fmla="*/ 6359894 h 6816349"/>
              <a:gd name="connsiteX1" fmla="*/ 1498881 w 5247010"/>
              <a:gd name="connsiteY1" fmla="*/ 6441774 h 6816349"/>
              <a:gd name="connsiteX2" fmla="*/ 103254 w 5247010"/>
              <a:gd name="connsiteY2" fmla="*/ 2565527 h 6816349"/>
              <a:gd name="connsiteX3" fmla="*/ 2640958 w 5247010"/>
              <a:gd name="connsiteY3" fmla="*/ 0 h 6816349"/>
              <a:gd name="connsiteX4" fmla="*/ 3863486 w 5247010"/>
              <a:gd name="connsiteY4" fmla="*/ 2993632 h 6816349"/>
              <a:gd name="connsiteX5" fmla="*/ 5247010 w 5247010"/>
              <a:gd name="connsiteY5" fmla="*/ 6359894 h 6816349"/>
              <a:gd name="connsiteX0" fmla="*/ 5183560 w 5183560"/>
              <a:gd name="connsiteY0" fmla="*/ 6359894 h 6816349"/>
              <a:gd name="connsiteX1" fmla="*/ 1435431 w 5183560"/>
              <a:gd name="connsiteY1" fmla="*/ 6441774 h 6816349"/>
              <a:gd name="connsiteX2" fmla="*/ 39804 w 5183560"/>
              <a:gd name="connsiteY2" fmla="*/ 2565527 h 6816349"/>
              <a:gd name="connsiteX3" fmla="*/ 2577508 w 5183560"/>
              <a:gd name="connsiteY3" fmla="*/ 0 h 6816349"/>
              <a:gd name="connsiteX4" fmla="*/ 3800036 w 5183560"/>
              <a:gd name="connsiteY4" fmla="*/ 2993632 h 6816349"/>
              <a:gd name="connsiteX5" fmla="*/ 5183560 w 5183560"/>
              <a:gd name="connsiteY5" fmla="*/ 6359894 h 6816349"/>
              <a:gd name="connsiteX0" fmla="*/ 5183560 w 5183560"/>
              <a:gd name="connsiteY0" fmla="*/ 6359894 h 6816349"/>
              <a:gd name="connsiteX1" fmla="*/ 1435431 w 5183560"/>
              <a:gd name="connsiteY1" fmla="*/ 6441774 h 6816349"/>
              <a:gd name="connsiteX2" fmla="*/ 39804 w 5183560"/>
              <a:gd name="connsiteY2" fmla="*/ 2565527 h 6816349"/>
              <a:gd name="connsiteX3" fmla="*/ 2577508 w 5183560"/>
              <a:gd name="connsiteY3" fmla="*/ 0 h 6816349"/>
              <a:gd name="connsiteX4" fmla="*/ 3800036 w 5183560"/>
              <a:gd name="connsiteY4" fmla="*/ 2993632 h 6816349"/>
              <a:gd name="connsiteX5" fmla="*/ 5183560 w 5183560"/>
              <a:gd name="connsiteY5" fmla="*/ 6359894 h 6816349"/>
              <a:gd name="connsiteX0" fmla="*/ 5270334 w 5270334"/>
              <a:gd name="connsiteY0" fmla="*/ 6359894 h 6859284"/>
              <a:gd name="connsiteX1" fmla="*/ 1522205 w 5270334"/>
              <a:gd name="connsiteY1" fmla="*/ 6441774 h 6859284"/>
              <a:gd name="connsiteX2" fmla="*/ 32806 w 5270334"/>
              <a:gd name="connsiteY2" fmla="*/ 2562853 h 6859284"/>
              <a:gd name="connsiteX3" fmla="*/ 2664282 w 5270334"/>
              <a:gd name="connsiteY3" fmla="*/ 0 h 6859284"/>
              <a:gd name="connsiteX4" fmla="*/ 3886810 w 5270334"/>
              <a:gd name="connsiteY4" fmla="*/ 2993632 h 6859284"/>
              <a:gd name="connsiteX5" fmla="*/ 5270334 w 5270334"/>
              <a:gd name="connsiteY5" fmla="*/ 6359894 h 6859284"/>
              <a:gd name="connsiteX0" fmla="*/ 5367324 w 5367324"/>
              <a:gd name="connsiteY0" fmla="*/ 6359894 h 6862090"/>
              <a:gd name="connsiteX1" fmla="*/ 1619195 w 5367324"/>
              <a:gd name="connsiteY1" fmla="*/ 6441774 h 6862090"/>
              <a:gd name="connsiteX2" fmla="*/ 30359 w 5367324"/>
              <a:gd name="connsiteY2" fmla="*/ 2521317 h 6862090"/>
              <a:gd name="connsiteX3" fmla="*/ 2761272 w 5367324"/>
              <a:gd name="connsiteY3" fmla="*/ 0 h 6862090"/>
              <a:gd name="connsiteX4" fmla="*/ 3983800 w 5367324"/>
              <a:gd name="connsiteY4" fmla="*/ 2993632 h 6862090"/>
              <a:gd name="connsiteX5" fmla="*/ 5367324 w 5367324"/>
              <a:gd name="connsiteY5" fmla="*/ 6359894 h 6862090"/>
              <a:gd name="connsiteX0" fmla="*/ 5378550 w 5378550"/>
              <a:gd name="connsiteY0" fmla="*/ 6359894 h 6855519"/>
              <a:gd name="connsiteX1" fmla="*/ 1630421 w 5378550"/>
              <a:gd name="connsiteY1" fmla="*/ 6441774 h 6855519"/>
              <a:gd name="connsiteX2" fmla="*/ 30099 w 5378550"/>
              <a:gd name="connsiteY2" fmla="*/ 2618709 h 6855519"/>
              <a:gd name="connsiteX3" fmla="*/ 2772498 w 5378550"/>
              <a:gd name="connsiteY3" fmla="*/ 0 h 6855519"/>
              <a:gd name="connsiteX4" fmla="*/ 3995026 w 5378550"/>
              <a:gd name="connsiteY4" fmla="*/ 2993632 h 6855519"/>
              <a:gd name="connsiteX5" fmla="*/ 5378550 w 5378550"/>
              <a:gd name="connsiteY5" fmla="*/ 6359894 h 6855519"/>
              <a:gd name="connsiteX0" fmla="*/ 5129052 w 5129052"/>
              <a:gd name="connsiteY0" fmla="*/ 6359894 h 6825027"/>
              <a:gd name="connsiteX1" fmla="*/ 1380923 w 5129052"/>
              <a:gd name="connsiteY1" fmla="*/ 6441774 h 6825027"/>
              <a:gd name="connsiteX2" fmla="*/ 37165 w 5129052"/>
              <a:gd name="connsiteY2" fmla="*/ 3076241 h 6825027"/>
              <a:gd name="connsiteX3" fmla="*/ 2523000 w 5129052"/>
              <a:gd name="connsiteY3" fmla="*/ 0 h 6825027"/>
              <a:gd name="connsiteX4" fmla="*/ 3745528 w 5129052"/>
              <a:gd name="connsiteY4" fmla="*/ 2993632 h 6825027"/>
              <a:gd name="connsiteX5" fmla="*/ 5129052 w 5129052"/>
              <a:gd name="connsiteY5" fmla="*/ 6359894 h 6825027"/>
              <a:gd name="connsiteX0" fmla="*/ 5126799 w 5126799"/>
              <a:gd name="connsiteY0" fmla="*/ 6359894 h 6734036"/>
              <a:gd name="connsiteX1" fmla="*/ 1438248 w 5126799"/>
              <a:gd name="connsiteY1" fmla="*/ 6252552 h 6734036"/>
              <a:gd name="connsiteX2" fmla="*/ 34912 w 5126799"/>
              <a:gd name="connsiteY2" fmla="*/ 3076241 h 6734036"/>
              <a:gd name="connsiteX3" fmla="*/ 2520747 w 5126799"/>
              <a:gd name="connsiteY3" fmla="*/ 0 h 6734036"/>
              <a:gd name="connsiteX4" fmla="*/ 3743275 w 5126799"/>
              <a:gd name="connsiteY4" fmla="*/ 2993632 h 6734036"/>
              <a:gd name="connsiteX5" fmla="*/ 5126799 w 5126799"/>
              <a:gd name="connsiteY5" fmla="*/ 6359894 h 6734036"/>
              <a:gd name="connsiteX0" fmla="*/ 5128709 w 5128709"/>
              <a:gd name="connsiteY0" fmla="*/ 6359894 h 6675433"/>
              <a:gd name="connsiteX1" fmla="*/ 1389180 w 5128709"/>
              <a:gd name="connsiteY1" fmla="*/ 6095006 h 6675433"/>
              <a:gd name="connsiteX2" fmla="*/ 36822 w 5128709"/>
              <a:gd name="connsiteY2" fmla="*/ 3076241 h 6675433"/>
              <a:gd name="connsiteX3" fmla="*/ 2522657 w 5128709"/>
              <a:gd name="connsiteY3" fmla="*/ 0 h 6675433"/>
              <a:gd name="connsiteX4" fmla="*/ 3745185 w 5128709"/>
              <a:gd name="connsiteY4" fmla="*/ 2993632 h 6675433"/>
              <a:gd name="connsiteX5" fmla="*/ 5128709 w 5128709"/>
              <a:gd name="connsiteY5" fmla="*/ 6359894 h 6675433"/>
              <a:gd name="connsiteX0" fmla="*/ 5283501 w 5283501"/>
              <a:gd name="connsiteY0" fmla="*/ 6359894 h 6682534"/>
              <a:gd name="connsiteX1" fmla="*/ 1543972 w 5283501"/>
              <a:gd name="connsiteY1" fmla="*/ 6095006 h 6682534"/>
              <a:gd name="connsiteX2" fmla="*/ 32180 w 5283501"/>
              <a:gd name="connsiteY2" fmla="*/ 2921095 h 6682534"/>
              <a:gd name="connsiteX3" fmla="*/ 2677449 w 5283501"/>
              <a:gd name="connsiteY3" fmla="*/ 0 h 6682534"/>
              <a:gd name="connsiteX4" fmla="*/ 3899977 w 5283501"/>
              <a:gd name="connsiteY4" fmla="*/ 2993632 h 6682534"/>
              <a:gd name="connsiteX5" fmla="*/ 5283501 w 5283501"/>
              <a:gd name="connsiteY5" fmla="*/ 6359894 h 6682534"/>
              <a:gd name="connsiteX0" fmla="*/ 5366424 w 5366424"/>
              <a:gd name="connsiteY0" fmla="*/ 6359894 h 6682828"/>
              <a:gd name="connsiteX1" fmla="*/ 1626895 w 5366424"/>
              <a:gd name="connsiteY1" fmla="*/ 6095006 h 6682828"/>
              <a:gd name="connsiteX2" fmla="*/ 30142 w 5366424"/>
              <a:gd name="connsiteY2" fmla="*/ 2914764 h 6682828"/>
              <a:gd name="connsiteX3" fmla="*/ 2760372 w 5366424"/>
              <a:gd name="connsiteY3" fmla="*/ 0 h 6682828"/>
              <a:gd name="connsiteX4" fmla="*/ 3982900 w 5366424"/>
              <a:gd name="connsiteY4" fmla="*/ 2993632 h 6682828"/>
              <a:gd name="connsiteX5" fmla="*/ 5366424 w 5366424"/>
              <a:gd name="connsiteY5" fmla="*/ 6359894 h 6682828"/>
              <a:gd name="connsiteX0" fmla="*/ 5336282 w 5336282"/>
              <a:gd name="connsiteY0" fmla="*/ 6359894 h 6682828"/>
              <a:gd name="connsiteX1" fmla="*/ 1596753 w 5336282"/>
              <a:gd name="connsiteY1" fmla="*/ 6095006 h 6682828"/>
              <a:gd name="connsiteX2" fmla="*/ 0 w 5336282"/>
              <a:gd name="connsiteY2" fmla="*/ 2914764 h 6682828"/>
              <a:gd name="connsiteX3" fmla="*/ 2730230 w 5336282"/>
              <a:gd name="connsiteY3" fmla="*/ 0 h 6682828"/>
              <a:gd name="connsiteX4" fmla="*/ 3952758 w 5336282"/>
              <a:gd name="connsiteY4" fmla="*/ 2993632 h 6682828"/>
              <a:gd name="connsiteX5" fmla="*/ 5336282 w 5336282"/>
              <a:gd name="connsiteY5" fmla="*/ 6359894 h 6682828"/>
              <a:gd name="connsiteX0" fmla="*/ 5337141 w 5337141"/>
              <a:gd name="connsiteY0" fmla="*/ 6359894 h 6682828"/>
              <a:gd name="connsiteX1" fmla="*/ 1597612 w 5337141"/>
              <a:gd name="connsiteY1" fmla="*/ 6095006 h 6682828"/>
              <a:gd name="connsiteX2" fmla="*/ 859 w 5337141"/>
              <a:gd name="connsiteY2" fmla="*/ 2914764 h 6682828"/>
              <a:gd name="connsiteX3" fmla="*/ 2731089 w 5337141"/>
              <a:gd name="connsiteY3" fmla="*/ 0 h 6682828"/>
              <a:gd name="connsiteX4" fmla="*/ 3953617 w 5337141"/>
              <a:gd name="connsiteY4" fmla="*/ 2993632 h 6682828"/>
              <a:gd name="connsiteX5" fmla="*/ 5337141 w 5337141"/>
              <a:gd name="connsiteY5" fmla="*/ 6359894 h 6682828"/>
              <a:gd name="connsiteX0" fmla="*/ 5336282 w 5336282"/>
              <a:gd name="connsiteY0" fmla="*/ 6359894 h 6682828"/>
              <a:gd name="connsiteX1" fmla="*/ 1596753 w 5336282"/>
              <a:gd name="connsiteY1" fmla="*/ 6095006 h 6682828"/>
              <a:gd name="connsiteX2" fmla="*/ 0 w 5336282"/>
              <a:gd name="connsiteY2" fmla="*/ 2914764 h 6682828"/>
              <a:gd name="connsiteX3" fmla="*/ 2730230 w 5336282"/>
              <a:gd name="connsiteY3" fmla="*/ 0 h 6682828"/>
              <a:gd name="connsiteX4" fmla="*/ 3952758 w 5336282"/>
              <a:gd name="connsiteY4" fmla="*/ 2993632 h 6682828"/>
              <a:gd name="connsiteX5" fmla="*/ 5336282 w 5336282"/>
              <a:gd name="connsiteY5" fmla="*/ 6359894 h 66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6282" h="6682828">
                <a:moveTo>
                  <a:pt x="5336282" y="6359894"/>
                </a:moveTo>
                <a:cubicBezTo>
                  <a:pt x="3952985" y="6940005"/>
                  <a:pt x="2486133" y="6669194"/>
                  <a:pt x="1596753" y="6095006"/>
                </a:cubicBezTo>
                <a:cubicBezTo>
                  <a:pt x="707373" y="5520818"/>
                  <a:pt x="35455" y="4577040"/>
                  <a:pt x="0" y="2914764"/>
                </a:cubicBezTo>
                <a:cubicBezTo>
                  <a:pt x="62723" y="1348636"/>
                  <a:pt x="1912488" y="246889"/>
                  <a:pt x="2730230" y="0"/>
                </a:cubicBezTo>
                <a:cubicBezTo>
                  <a:pt x="3140851" y="966851"/>
                  <a:pt x="3561078" y="2034692"/>
                  <a:pt x="3952758" y="2993632"/>
                </a:cubicBezTo>
                <a:cubicBezTo>
                  <a:pt x="4348238" y="3972883"/>
                  <a:pt x="4940802" y="5380643"/>
                  <a:pt x="5336282" y="635989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длин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2761320" y="-2572680"/>
            <a:ext cx="6669360" cy="1219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92000"/>
                </a:schemeClr>
              </a:gs>
              <a:gs pos="9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4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372" y="1916832"/>
            <a:ext cx="796888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section title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9070"/>
            <a:ext cx="203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5101478" y="1255700"/>
            <a:ext cx="207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5A5"/>
                </a:solidFill>
                <a:cs typeface="Arial"/>
              </a:rPr>
              <a:t>Contact Information</a:t>
            </a:r>
            <a:endParaRPr lang="en-US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15, </a:t>
            </a:r>
            <a:r>
              <a:rPr lang="en-US" sz="1000" dirty="0" err="1">
                <a:solidFill>
                  <a:srgbClr val="0065A5"/>
                </a:solidFill>
              </a:rPr>
              <a:t>Bolshoy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>
                <a:solidFill>
                  <a:srgbClr val="0065A5"/>
                </a:solidFill>
              </a:rPr>
              <a:t>Tryokhgorny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 smtClean="0">
                <a:solidFill>
                  <a:srgbClr val="0065A5"/>
                </a:solidFill>
              </a:rPr>
              <a:t>Pereulok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Moscow</a:t>
            </a:r>
            <a:r>
              <a:rPr lang="en-US" sz="1000" dirty="0">
                <a:solidFill>
                  <a:srgbClr val="0065A5"/>
                </a:solidFill>
              </a:rPr>
              <a:t>, 123022, Russia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+ 7 (495) 921 </a:t>
            </a:r>
            <a:r>
              <a:rPr lang="en-US" sz="1000" dirty="0" smtClean="0">
                <a:solidFill>
                  <a:srgbClr val="0065A5"/>
                </a:solidFill>
              </a:rPr>
              <a:t>2901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0065A5"/>
                </a:solidFill>
              </a:rPr>
              <a:t>13, </a:t>
            </a:r>
            <a:r>
              <a:rPr lang="tr-TR" sz="1000" dirty="0" err="1">
                <a:solidFill>
                  <a:srgbClr val="0065A5"/>
                </a:solidFill>
              </a:rPr>
              <a:t>Konnogvardeyskiy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  <a:r>
              <a:rPr lang="tr-TR" sz="1000" dirty="0" err="1">
                <a:solidFill>
                  <a:srgbClr val="0065A5"/>
                </a:solidFill>
              </a:rPr>
              <a:t>Blvd</a:t>
            </a:r>
            <a:r>
              <a:rPr lang="tr-TR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tr-TR" sz="1000" dirty="0" smtClean="0">
                <a:solidFill>
                  <a:srgbClr val="0065A5"/>
                </a:solidFill>
              </a:rPr>
              <a:t>St</a:t>
            </a:r>
            <a:r>
              <a:rPr lang="tr-TR" sz="1000" dirty="0">
                <a:solidFill>
                  <a:srgbClr val="0065A5"/>
                </a:solidFill>
              </a:rPr>
              <a:t>. Petersburg, 190000, </a:t>
            </a:r>
            <a:r>
              <a:rPr lang="tr-TR" sz="1000" dirty="0" err="1">
                <a:solidFill>
                  <a:srgbClr val="0065A5"/>
                </a:solidFill>
              </a:rPr>
              <a:t>Russia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</a:p>
          <a:p>
            <a:r>
              <a:rPr lang="tr-TR" sz="1000" dirty="0">
                <a:solidFill>
                  <a:srgbClr val="0065A5"/>
                </a:solidFill>
              </a:rPr>
              <a:t>Phone: 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tr-TR" sz="1000" dirty="0" err="1" smtClean="0">
                <a:solidFill>
                  <a:srgbClr val="0065A5"/>
                </a:solidFill>
              </a:rPr>
              <a:t>Fax</a:t>
            </a:r>
            <a:r>
              <a:rPr lang="tr-TR" sz="1000" dirty="0">
                <a:solidFill>
                  <a:srgbClr val="0065A5"/>
                </a:solidFill>
              </a:rPr>
              <a:t>: 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1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8, </a:t>
            </a:r>
            <a:r>
              <a:rPr lang="en-US" sz="1000" dirty="0" err="1">
                <a:solidFill>
                  <a:srgbClr val="0065A5"/>
                </a:solidFill>
              </a:rPr>
              <a:t>Ilyinskaya</a:t>
            </a:r>
            <a:r>
              <a:rPr lang="en-US" sz="1000" dirty="0">
                <a:solidFill>
                  <a:srgbClr val="0065A5"/>
                </a:solidFill>
              </a:rPr>
              <a:t> Street, entrance 8 Business center "</a:t>
            </a:r>
            <a:r>
              <a:rPr lang="en-US" sz="1000" dirty="0" err="1">
                <a:solidFill>
                  <a:srgbClr val="0065A5"/>
                </a:solidFill>
              </a:rPr>
              <a:t>Ilinsky</a:t>
            </a:r>
            <a:r>
              <a:rPr lang="en-US" sz="1000" dirty="0">
                <a:solidFill>
                  <a:srgbClr val="0065A5"/>
                </a:solidFill>
              </a:rPr>
              <a:t>", Kiev, 04070, Ukraine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ax</a:t>
            </a:r>
            <a:r>
              <a:rPr lang="en-US" sz="1000" dirty="0">
                <a:solidFill>
                  <a:srgbClr val="0065A5"/>
                </a:solidFill>
              </a:rPr>
              <a:t>: 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2" name="Rectangle 11"/>
          <p:cNvSpPr/>
          <p:nvPr userDrawn="1"/>
        </p:nvSpPr>
        <p:spPr>
          <a:xfrm>
            <a:off x="7617679" y="3126205"/>
            <a:ext cx="3760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Of. 203, Business center “Prime”, 100 g, </a:t>
            </a:r>
            <a:r>
              <a:rPr lang="en-US" sz="1000" dirty="0" err="1">
                <a:solidFill>
                  <a:srgbClr val="0065A5"/>
                </a:solidFill>
              </a:rPr>
              <a:t>Furmanov</a:t>
            </a:r>
            <a:r>
              <a:rPr lang="en-US" sz="1000" dirty="0">
                <a:solidFill>
                  <a:srgbClr val="0065A5"/>
                </a:solidFill>
              </a:rPr>
              <a:t>/</a:t>
            </a:r>
            <a:r>
              <a:rPr lang="en-US" sz="1000" dirty="0" err="1">
                <a:solidFill>
                  <a:srgbClr val="0065A5"/>
                </a:solidFill>
              </a:rPr>
              <a:t>Kazybek</a:t>
            </a:r>
            <a:r>
              <a:rPr lang="en-US" sz="1000" dirty="0">
                <a:solidFill>
                  <a:srgbClr val="0065A5"/>
                </a:solidFill>
              </a:rPr>
              <a:t> bi str.</a:t>
            </a:r>
            <a:r>
              <a:rPr lang="en-US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Almaty</a:t>
            </a:r>
            <a:r>
              <a:rPr lang="en-US" sz="1000" dirty="0">
                <a:solidFill>
                  <a:srgbClr val="0065A5"/>
                </a:solidFill>
              </a:rPr>
              <a:t>, 050000, Kazakhstan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3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24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8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  <p:pic>
        <p:nvPicPr>
          <p:cNvPr id="29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4835181" y="1255700"/>
            <a:ext cx="260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65A5"/>
                </a:solidFill>
                <a:cs typeface="Arial"/>
              </a:rPr>
              <a:t>Контактная информация</a:t>
            </a:r>
            <a:endParaRPr lang="en-US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123022, Москва,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Б.Трехгорный пер., 15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+ 7 (495) 921 2901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190000, Санкт-Петербург, Конногвардейский бульвар, 13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Украина, 04070, Киев, ул. Ильинская, 8, под. 8, бизнес-центр "Ильинский" 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7617679" y="3126205"/>
            <a:ext cx="376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Казахстан, 050000, г. </a:t>
            </a:r>
            <a:r>
              <a:rPr lang="ru-RU" sz="1000" dirty="0" err="1" smtClean="0">
                <a:solidFill>
                  <a:srgbClr val="0065A5"/>
                </a:solidFill>
              </a:rPr>
              <a:t>Алматы</a:t>
            </a:r>
            <a:r>
              <a:rPr lang="ru-RU" sz="1000" dirty="0" smtClean="0">
                <a:solidFill>
                  <a:srgbClr val="0065A5"/>
                </a:solidFill>
              </a:rPr>
              <a:t>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ул. Фурманова/</a:t>
            </a:r>
            <a:r>
              <a:rPr lang="ru-RU" sz="1000" dirty="0" err="1" smtClean="0">
                <a:solidFill>
                  <a:srgbClr val="0065A5"/>
                </a:solidFill>
              </a:rPr>
              <a:t>Казыбек</a:t>
            </a:r>
            <a:r>
              <a:rPr lang="ru-RU" sz="1000" dirty="0" smtClean="0">
                <a:solidFill>
                  <a:srgbClr val="0065A5"/>
                </a:solidFill>
              </a:rPr>
              <a:t> </a:t>
            </a:r>
            <a:r>
              <a:rPr lang="ru-RU" sz="1000" dirty="0" err="1" smtClean="0">
                <a:solidFill>
                  <a:srgbClr val="0065A5"/>
                </a:solidFill>
              </a:rPr>
              <a:t>би</a:t>
            </a:r>
            <a:r>
              <a:rPr lang="ru-RU" sz="1000" dirty="0" smtClean="0">
                <a:solidFill>
                  <a:srgbClr val="0065A5"/>
                </a:solidFill>
              </a:rPr>
              <a:t> 100 г,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бизнес-центр “</a:t>
            </a:r>
            <a:r>
              <a:rPr lang="ru-RU" sz="1000" dirty="0" err="1" smtClean="0">
                <a:solidFill>
                  <a:srgbClr val="0065A5"/>
                </a:solidFill>
              </a:rPr>
              <a:t>Prime</a:t>
            </a:r>
            <a:r>
              <a:rPr lang="ru-RU" sz="1000" dirty="0" smtClean="0">
                <a:solidFill>
                  <a:srgbClr val="0065A5"/>
                </a:solidFill>
              </a:rPr>
              <a:t>”, офис 203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Факт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10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426" y="2132859"/>
            <a:ext cx="5688631" cy="1446550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601" y="3781537"/>
            <a:ext cx="4683411" cy="1077218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140" r="-650" b="-140"/>
          <a:stretch/>
        </p:blipFill>
        <p:spPr>
          <a:xfrm>
            <a:off x="8879151" y="181582"/>
            <a:ext cx="3348000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3937" r="24413" b="6063"/>
          <a:stretch/>
        </p:blipFill>
        <p:spPr>
          <a:xfrm>
            <a:off x="8844000" y="4630654"/>
            <a:ext cx="3348000" cy="22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-353" r="-505" b="353"/>
          <a:stretch/>
        </p:blipFill>
        <p:spPr>
          <a:xfrm>
            <a:off x="8865752" y="2402328"/>
            <a:ext cx="3348001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4626000"/>
            <a:ext cx="3348001" cy="2232000"/>
          </a:xfrm>
          <a:prstGeom prst="parallelogram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7834"/>
          <a:stretch/>
        </p:blipFill>
        <p:spPr>
          <a:xfrm>
            <a:off x="6654919" y="2394000"/>
            <a:ext cx="3348000" cy="2232000"/>
          </a:xfrm>
          <a:prstGeom prst="parallelogram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7213501" y="170328"/>
            <a:ext cx="3348000" cy="2232000"/>
          </a:xfrm>
          <a:prstGeom prst="parallelogram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79789" y="6485322"/>
            <a:ext cx="2741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50" dirty="0">
                <a:solidFill>
                  <a:srgbClr val="0065A5"/>
                </a:solidFill>
              </a:rPr>
              <a:t>Talent Equity Consultants</a:t>
            </a:r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184618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60533" y="6338339"/>
            <a:ext cx="1586995" cy="1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484312"/>
            <a:ext cx="10849205" cy="1000274"/>
          </a:xfr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Font typeface="Wingdings" pitchFamily="2" charset="2"/>
              <a:buChar char="§"/>
              <a:defRPr sz="1400" baseline="0"/>
            </a:lvl1pPr>
            <a:lvl2pPr marL="361950" indent="-180975">
              <a:spcBef>
                <a:spcPts val="600"/>
              </a:spcBef>
              <a:buFont typeface="Wingdings" pitchFamily="2" charset="2"/>
              <a:buChar char="§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2pPr>
            <a:lvl3pPr marL="808038" indent="-180975">
              <a:spcBef>
                <a:spcPts val="600"/>
              </a:spcBef>
              <a:buFont typeface="Calibri" pitchFamily="34" charset="0"/>
              <a:buChar char="□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3pPr>
            <a:lvl4pPr marL="1254125" indent="-180975">
              <a:spcBef>
                <a:spcPts val="600"/>
              </a:spcBef>
              <a:buFont typeface="Calibri" pitchFamily="34" charset="0"/>
              <a:buChar char="□"/>
              <a:defRPr lang="ru-RU" sz="1200" i="1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Text level 1 / Calibri  14pt</a:t>
            </a:r>
            <a:endParaRPr lang="ru-RU" dirty="0" smtClean="0"/>
          </a:p>
          <a:p>
            <a:pPr lvl="1"/>
            <a:r>
              <a:rPr lang="en-US" dirty="0" smtClean="0"/>
              <a:t>Text level 2 / Calibri 12pt / Filled square</a:t>
            </a:r>
            <a:endParaRPr lang="ru-RU" dirty="0" smtClean="0"/>
          </a:p>
          <a:p>
            <a:pPr lvl="2"/>
            <a:r>
              <a:rPr lang="en-US" dirty="0" smtClean="0"/>
              <a:t>Text level 3 / Calibri 12pt / Unfilled square</a:t>
            </a:r>
            <a:endParaRPr lang="ru-RU" dirty="0" smtClean="0"/>
          </a:p>
          <a:p>
            <a:pPr lvl="3"/>
            <a:r>
              <a:rPr lang="en-US" dirty="0" smtClean="0"/>
              <a:t>Text level 4 / Calibri 12pt italic / Unfilled square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8152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Блок-схема: ручной ввод 2"/>
          <p:cNvSpPr/>
          <p:nvPr userDrawn="1"/>
        </p:nvSpPr>
        <p:spPr>
          <a:xfrm rot="16200000" flipH="1">
            <a:off x="5498976" y="164976"/>
            <a:ext cx="6858000" cy="6528048"/>
          </a:xfrm>
          <a:prstGeom prst="flowChartManualInput">
            <a:avLst/>
          </a:prstGeom>
          <a:gradFill flip="none" rotWithShape="1">
            <a:gsLst>
              <a:gs pos="0">
                <a:srgbClr val="0065A5">
                  <a:shade val="30000"/>
                  <a:satMod val="115000"/>
                </a:srgbClr>
              </a:gs>
              <a:gs pos="50000">
                <a:srgbClr val="0065A5">
                  <a:shade val="67500"/>
                  <a:satMod val="115000"/>
                </a:srgbClr>
              </a:gs>
              <a:gs pos="100000">
                <a:srgbClr val="0065A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84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Блок-схема: ручной ввод 2"/>
          <p:cNvSpPr/>
          <p:nvPr userDrawn="1"/>
        </p:nvSpPr>
        <p:spPr>
          <a:xfrm rot="16200000" flipH="1">
            <a:off x="4634880" y="-699120"/>
            <a:ext cx="6858000" cy="8256240"/>
          </a:xfrm>
          <a:prstGeom prst="flowChartManualInput">
            <a:avLst/>
          </a:prstGeom>
          <a:gradFill flip="none" rotWithShape="1">
            <a:gsLst>
              <a:gs pos="0">
                <a:srgbClr val="0065A5">
                  <a:shade val="30000"/>
                  <a:satMod val="115000"/>
                </a:srgbClr>
              </a:gs>
              <a:gs pos="50000">
                <a:srgbClr val="0065A5">
                  <a:shade val="67500"/>
                  <a:satMod val="115000"/>
                </a:srgbClr>
              </a:gs>
              <a:gs pos="100000">
                <a:srgbClr val="0065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31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Блок-схема: ручной ввод 5"/>
          <p:cNvSpPr/>
          <p:nvPr userDrawn="1"/>
        </p:nvSpPr>
        <p:spPr>
          <a:xfrm rot="5400000">
            <a:off x="915144" y="-915144"/>
            <a:ext cx="6858000" cy="8688288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Блок-схема: ручной ввод 5"/>
          <p:cNvSpPr/>
          <p:nvPr userDrawn="1"/>
        </p:nvSpPr>
        <p:spPr>
          <a:xfrm rot="5400000">
            <a:off x="15044" y="-15044"/>
            <a:ext cx="6858000" cy="6888088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3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2"/>
            <a:ext cx="1084920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Блок-схема: ручной ввод 5"/>
          <p:cNvSpPr/>
          <p:nvPr userDrawn="1"/>
        </p:nvSpPr>
        <p:spPr>
          <a:xfrm rot="16200000" flipH="1">
            <a:off x="5511316" y="152636"/>
            <a:ext cx="6858000" cy="6552728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99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длин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92000"/>
                </a:schemeClr>
              </a:gs>
              <a:gs pos="9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372" y="1916832"/>
            <a:ext cx="796888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section title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9070"/>
            <a:ext cx="203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5101478" y="1255700"/>
            <a:ext cx="207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5A5"/>
                </a:solidFill>
                <a:cs typeface="Arial"/>
              </a:rPr>
              <a:t>Contact Information</a:t>
            </a:r>
            <a:endParaRPr lang="en-US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15, </a:t>
            </a:r>
            <a:r>
              <a:rPr lang="en-US" sz="1000" dirty="0" err="1">
                <a:solidFill>
                  <a:srgbClr val="0065A5"/>
                </a:solidFill>
              </a:rPr>
              <a:t>Bolshoy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>
                <a:solidFill>
                  <a:srgbClr val="0065A5"/>
                </a:solidFill>
              </a:rPr>
              <a:t>Tryokhgorny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 smtClean="0">
                <a:solidFill>
                  <a:srgbClr val="0065A5"/>
                </a:solidFill>
              </a:rPr>
              <a:t>Pereulok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Moscow</a:t>
            </a:r>
            <a:r>
              <a:rPr lang="en-US" sz="1000" dirty="0">
                <a:solidFill>
                  <a:srgbClr val="0065A5"/>
                </a:solidFill>
              </a:rPr>
              <a:t>, 123022, Russia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+ 7 (495) 921 </a:t>
            </a:r>
            <a:r>
              <a:rPr lang="en-US" sz="1000" dirty="0" smtClean="0">
                <a:solidFill>
                  <a:srgbClr val="0065A5"/>
                </a:solidFill>
              </a:rPr>
              <a:t>2901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0065A5"/>
                </a:solidFill>
              </a:rPr>
              <a:t>13, </a:t>
            </a:r>
            <a:r>
              <a:rPr lang="tr-TR" sz="1000" dirty="0" err="1">
                <a:solidFill>
                  <a:srgbClr val="0065A5"/>
                </a:solidFill>
              </a:rPr>
              <a:t>Konnogvardeyskiy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  <a:r>
              <a:rPr lang="tr-TR" sz="1000" dirty="0" err="1">
                <a:solidFill>
                  <a:srgbClr val="0065A5"/>
                </a:solidFill>
              </a:rPr>
              <a:t>Blvd</a:t>
            </a:r>
            <a:r>
              <a:rPr lang="tr-TR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tr-TR" sz="1000" dirty="0" smtClean="0">
                <a:solidFill>
                  <a:srgbClr val="0065A5"/>
                </a:solidFill>
              </a:rPr>
              <a:t>St</a:t>
            </a:r>
            <a:r>
              <a:rPr lang="tr-TR" sz="1000" dirty="0">
                <a:solidFill>
                  <a:srgbClr val="0065A5"/>
                </a:solidFill>
              </a:rPr>
              <a:t>. Petersburg, 190000, </a:t>
            </a:r>
            <a:r>
              <a:rPr lang="tr-TR" sz="1000" dirty="0" err="1">
                <a:solidFill>
                  <a:srgbClr val="0065A5"/>
                </a:solidFill>
              </a:rPr>
              <a:t>Russia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</a:p>
          <a:p>
            <a:r>
              <a:rPr lang="tr-TR" sz="1000" dirty="0">
                <a:solidFill>
                  <a:srgbClr val="0065A5"/>
                </a:solidFill>
              </a:rPr>
              <a:t>Phone: 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tr-TR" sz="1000" dirty="0" err="1" smtClean="0">
                <a:solidFill>
                  <a:srgbClr val="0065A5"/>
                </a:solidFill>
              </a:rPr>
              <a:t>Fax</a:t>
            </a:r>
            <a:r>
              <a:rPr lang="tr-TR" sz="1000" dirty="0">
                <a:solidFill>
                  <a:srgbClr val="0065A5"/>
                </a:solidFill>
              </a:rPr>
              <a:t>: 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1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8, </a:t>
            </a:r>
            <a:r>
              <a:rPr lang="en-US" sz="1000" dirty="0" err="1">
                <a:solidFill>
                  <a:srgbClr val="0065A5"/>
                </a:solidFill>
              </a:rPr>
              <a:t>Ilyinskaya</a:t>
            </a:r>
            <a:r>
              <a:rPr lang="en-US" sz="1000" dirty="0">
                <a:solidFill>
                  <a:srgbClr val="0065A5"/>
                </a:solidFill>
              </a:rPr>
              <a:t> Street, entrance 8 Business center "</a:t>
            </a:r>
            <a:r>
              <a:rPr lang="en-US" sz="1000" dirty="0" err="1">
                <a:solidFill>
                  <a:srgbClr val="0065A5"/>
                </a:solidFill>
              </a:rPr>
              <a:t>Ilinsky</a:t>
            </a:r>
            <a:r>
              <a:rPr lang="en-US" sz="1000" dirty="0">
                <a:solidFill>
                  <a:srgbClr val="0065A5"/>
                </a:solidFill>
              </a:rPr>
              <a:t>", Kiev, 04070, Ukraine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ax</a:t>
            </a:r>
            <a:r>
              <a:rPr lang="en-US" sz="1000" dirty="0">
                <a:solidFill>
                  <a:srgbClr val="0065A5"/>
                </a:solidFill>
              </a:rPr>
              <a:t>: 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2" name="Rectangle 11"/>
          <p:cNvSpPr/>
          <p:nvPr userDrawn="1"/>
        </p:nvSpPr>
        <p:spPr>
          <a:xfrm>
            <a:off x="7617679" y="3126205"/>
            <a:ext cx="3760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Of. 203, Business center “Prime”, 100 g, </a:t>
            </a:r>
            <a:r>
              <a:rPr lang="en-US" sz="1000" dirty="0" err="1">
                <a:solidFill>
                  <a:srgbClr val="0065A5"/>
                </a:solidFill>
              </a:rPr>
              <a:t>Furmanov</a:t>
            </a:r>
            <a:r>
              <a:rPr lang="en-US" sz="1000" dirty="0">
                <a:solidFill>
                  <a:srgbClr val="0065A5"/>
                </a:solidFill>
              </a:rPr>
              <a:t>/</a:t>
            </a:r>
            <a:r>
              <a:rPr lang="en-US" sz="1000" dirty="0" err="1">
                <a:solidFill>
                  <a:srgbClr val="0065A5"/>
                </a:solidFill>
              </a:rPr>
              <a:t>Kazybek</a:t>
            </a:r>
            <a:r>
              <a:rPr lang="en-US" sz="1000" dirty="0">
                <a:solidFill>
                  <a:srgbClr val="0065A5"/>
                </a:solidFill>
              </a:rPr>
              <a:t> bi str.</a:t>
            </a:r>
            <a:r>
              <a:rPr lang="en-US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Almaty</a:t>
            </a:r>
            <a:r>
              <a:rPr lang="en-US" sz="1000" dirty="0">
                <a:solidFill>
                  <a:srgbClr val="0065A5"/>
                </a:solidFill>
              </a:rPr>
              <a:t>, 050000, Kazakhstan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3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24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8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  <p:pic>
        <p:nvPicPr>
          <p:cNvPr id="29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3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4835181" y="1255700"/>
            <a:ext cx="260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65A5"/>
                </a:solidFill>
                <a:cs typeface="Arial"/>
              </a:rPr>
              <a:t>Контактная информация</a:t>
            </a:r>
            <a:endParaRPr lang="en-US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123022, Москва,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Б.Трехгорный пер., 15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+ 7 (495) 921 2901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190000, Санкт-Петербург, Конногвардейский бульвар, 13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Украина, 04070, Киев, ул. Ильинская, 8, под. 8, бизнес-центр "Ильинский" 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7617679" y="3126205"/>
            <a:ext cx="376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Казахстан, 050000, г. </a:t>
            </a:r>
            <a:r>
              <a:rPr lang="ru-RU" sz="1000" dirty="0" err="1" smtClean="0">
                <a:solidFill>
                  <a:srgbClr val="0065A5"/>
                </a:solidFill>
              </a:rPr>
              <a:t>Алматы</a:t>
            </a:r>
            <a:r>
              <a:rPr lang="ru-RU" sz="1000" dirty="0" smtClean="0">
                <a:solidFill>
                  <a:srgbClr val="0065A5"/>
                </a:solidFill>
              </a:rPr>
              <a:t>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ул. Фурманова/</a:t>
            </a:r>
            <a:r>
              <a:rPr lang="ru-RU" sz="1000" dirty="0" err="1" smtClean="0">
                <a:solidFill>
                  <a:srgbClr val="0065A5"/>
                </a:solidFill>
              </a:rPr>
              <a:t>Казыбек</a:t>
            </a:r>
            <a:r>
              <a:rPr lang="ru-RU" sz="1000" dirty="0" smtClean="0">
                <a:solidFill>
                  <a:srgbClr val="0065A5"/>
                </a:solidFill>
              </a:rPr>
              <a:t> </a:t>
            </a:r>
            <a:r>
              <a:rPr lang="ru-RU" sz="1000" dirty="0" err="1" smtClean="0">
                <a:solidFill>
                  <a:srgbClr val="0065A5"/>
                </a:solidFill>
              </a:rPr>
              <a:t>би</a:t>
            </a:r>
            <a:r>
              <a:rPr lang="ru-RU" sz="1000" dirty="0" smtClean="0">
                <a:solidFill>
                  <a:srgbClr val="0065A5"/>
                </a:solidFill>
              </a:rPr>
              <a:t> 100 г,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бизнес-центр “</a:t>
            </a:r>
            <a:r>
              <a:rPr lang="ru-RU" sz="1000" dirty="0" err="1" smtClean="0">
                <a:solidFill>
                  <a:srgbClr val="0065A5"/>
                </a:solidFill>
              </a:rPr>
              <a:t>Prime</a:t>
            </a:r>
            <a:r>
              <a:rPr lang="ru-RU" sz="1000" dirty="0" smtClean="0">
                <a:solidFill>
                  <a:srgbClr val="0065A5"/>
                </a:solidFill>
              </a:rPr>
              <a:t>”, офис 203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Факт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10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3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368" y="1535880"/>
            <a:ext cx="11534320" cy="677108"/>
          </a:xfr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370" y="3083038"/>
            <a:ext cx="11534321" cy="276999"/>
          </a:xfr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2803" y="6511849"/>
            <a:ext cx="1669967" cy="161344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es-ES" sz="1000" spc="-10" smtClean="0">
                <a:solidFill>
                  <a:srgbClr val="004A8D"/>
                </a:solidFill>
                <a:latin typeface="Tahoma"/>
                <a:cs typeface="Tahoma"/>
              </a:rPr>
              <a:t>www.wardhowell.com</a:t>
            </a:r>
            <a:endParaRPr lang="es-ES" sz="1000">
              <a:solidFill>
                <a:srgbClr val="262626"/>
              </a:solidFill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F9EC-14B0-4DD9-B7A9-EF945FCC712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5/21/2018</a:t>
            </a:fld>
            <a:endParaRPr lang="en-US" smtClean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370" y="3083034"/>
            <a:ext cx="11534321" cy="2068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0186779-FB3C-47B9-BC8C-85DBED027E3A}" type="datetime1">
              <a:rPr lang="en-US" smtClean="0">
                <a:solidFill>
                  <a:srgbClr val="262626"/>
                </a:solidFill>
              </a:rPr>
              <a:pPr/>
              <a:t>5/21/2018</a:t>
            </a:fld>
            <a:endParaRPr lang="ru-RU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262626"/>
                </a:solidFill>
              </a:rPr>
              <a:t>www.wardhowell.com</a:t>
            </a:r>
            <a:endParaRPr lang="ru-RU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B-23FE-4D4D-BA36-E002E6C1AAC8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95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368" y="1535890"/>
            <a:ext cx="11534320" cy="276999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www.wardhowell.com</a:t>
            </a:r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9BA1-E317-4ED0-93EF-5A19645C917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5/21/2018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длин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76676"/>
            <a:ext cx="10849205" cy="46166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484784"/>
            <a:ext cx="10849205" cy="1000274"/>
          </a:xfr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Font typeface="Wingdings" pitchFamily="2" charset="2"/>
              <a:buChar char="§"/>
              <a:defRPr sz="1400" baseline="0"/>
            </a:lvl1pPr>
            <a:lvl2pPr marL="361950" indent="-180975">
              <a:spcBef>
                <a:spcPts val="600"/>
              </a:spcBef>
              <a:buFont typeface="Wingdings" pitchFamily="2" charset="2"/>
              <a:buChar char="§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2pPr>
            <a:lvl3pPr marL="808038" indent="-180975">
              <a:spcBef>
                <a:spcPts val="600"/>
              </a:spcBef>
              <a:buFont typeface="Calibri" pitchFamily="34" charset="0"/>
              <a:buChar char="□"/>
              <a:defRPr lang="ru-RU" sz="12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3pPr>
            <a:lvl4pPr marL="1254125" indent="-180975">
              <a:spcBef>
                <a:spcPts val="600"/>
              </a:spcBef>
              <a:buFont typeface="Calibri" pitchFamily="34" charset="0"/>
              <a:buChar char="□"/>
              <a:defRPr lang="ru-RU" sz="1200" i="1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baseline="0" dirty="0" smtClean="0">
                <a:solidFill>
                  <a:srgbClr val="0065A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Text level 1 / Calibri  14pt</a:t>
            </a:r>
            <a:endParaRPr lang="ru-RU" dirty="0" smtClean="0"/>
          </a:p>
          <a:p>
            <a:pPr lvl="1"/>
            <a:r>
              <a:rPr lang="en-US" dirty="0" smtClean="0"/>
              <a:t>Text level 2 / Calibri 12pt / Filled square</a:t>
            </a:r>
            <a:endParaRPr lang="ru-RU" dirty="0" smtClean="0"/>
          </a:p>
          <a:p>
            <a:pPr lvl="2"/>
            <a:r>
              <a:rPr lang="en-US" dirty="0" smtClean="0"/>
              <a:t>Text level 3 / Calibri 12pt / Unfilled square</a:t>
            </a:r>
            <a:endParaRPr lang="ru-RU" dirty="0" smtClean="0"/>
          </a:p>
          <a:p>
            <a:pPr lvl="3"/>
            <a:r>
              <a:rPr lang="en-US" dirty="0" smtClean="0"/>
              <a:t>Text level 4 / Calibri 12pt italic / Unfilled square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6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372" y="1916832"/>
            <a:ext cx="7968885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section title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9070"/>
            <a:ext cx="203200" cy="2311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5101478" y="1255700"/>
            <a:ext cx="207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0065A5"/>
                </a:solidFill>
                <a:cs typeface="Arial"/>
              </a:rPr>
              <a:t>Contact Information</a:t>
            </a:r>
            <a:endParaRPr lang="en-US" sz="1800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15, </a:t>
            </a:r>
            <a:r>
              <a:rPr lang="en-US" sz="1000" dirty="0" err="1">
                <a:solidFill>
                  <a:srgbClr val="0065A5"/>
                </a:solidFill>
              </a:rPr>
              <a:t>Bolshoy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>
                <a:solidFill>
                  <a:srgbClr val="0065A5"/>
                </a:solidFill>
              </a:rPr>
              <a:t>Tryokhgorny</a:t>
            </a:r>
            <a:r>
              <a:rPr lang="en-US" sz="1000" dirty="0">
                <a:solidFill>
                  <a:srgbClr val="0065A5"/>
                </a:solidFill>
              </a:rPr>
              <a:t> </a:t>
            </a:r>
            <a:r>
              <a:rPr lang="en-US" sz="1000" dirty="0" err="1" smtClean="0">
                <a:solidFill>
                  <a:srgbClr val="0065A5"/>
                </a:solidFill>
              </a:rPr>
              <a:t>Pereulok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Moscow</a:t>
            </a:r>
            <a:r>
              <a:rPr lang="en-US" sz="1000" dirty="0">
                <a:solidFill>
                  <a:srgbClr val="0065A5"/>
                </a:solidFill>
              </a:rPr>
              <a:t>, 123022, Russia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+ 7 (495) 921 </a:t>
            </a:r>
            <a:r>
              <a:rPr lang="en-US" sz="1000" dirty="0" smtClean="0">
                <a:solidFill>
                  <a:srgbClr val="0065A5"/>
                </a:solidFill>
              </a:rPr>
              <a:t>2901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0065A5"/>
                </a:solidFill>
              </a:rPr>
              <a:t>13, </a:t>
            </a:r>
            <a:r>
              <a:rPr lang="tr-TR" sz="1000" dirty="0" err="1">
                <a:solidFill>
                  <a:srgbClr val="0065A5"/>
                </a:solidFill>
              </a:rPr>
              <a:t>Konnogvardeyskiy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  <a:r>
              <a:rPr lang="tr-TR" sz="1000" dirty="0" err="1">
                <a:solidFill>
                  <a:srgbClr val="0065A5"/>
                </a:solidFill>
              </a:rPr>
              <a:t>Blvd</a:t>
            </a:r>
            <a:r>
              <a:rPr lang="tr-TR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tr-TR" sz="1000" dirty="0" smtClean="0">
                <a:solidFill>
                  <a:srgbClr val="0065A5"/>
                </a:solidFill>
              </a:rPr>
              <a:t>St</a:t>
            </a:r>
            <a:r>
              <a:rPr lang="tr-TR" sz="1000" dirty="0">
                <a:solidFill>
                  <a:srgbClr val="0065A5"/>
                </a:solidFill>
              </a:rPr>
              <a:t>. Petersburg, 190000, </a:t>
            </a:r>
            <a:r>
              <a:rPr lang="tr-TR" sz="1000" dirty="0" err="1">
                <a:solidFill>
                  <a:srgbClr val="0065A5"/>
                </a:solidFill>
              </a:rPr>
              <a:t>Russia</a:t>
            </a:r>
            <a:r>
              <a:rPr lang="tr-TR" sz="1000" dirty="0">
                <a:solidFill>
                  <a:srgbClr val="0065A5"/>
                </a:solidFill>
              </a:rPr>
              <a:t> </a:t>
            </a:r>
          </a:p>
          <a:p>
            <a:r>
              <a:rPr lang="tr-TR" sz="1000" dirty="0">
                <a:solidFill>
                  <a:srgbClr val="0065A5"/>
                </a:solidFill>
              </a:rPr>
              <a:t>Phone: 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tr-TR" sz="1000" dirty="0" err="1" smtClean="0">
                <a:solidFill>
                  <a:srgbClr val="0065A5"/>
                </a:solidFill>
              </a:rPr>
              <a:t>Fax</a:t>
            </a:r>
            <a:r>
              <a:rPr lang="tr-TR" sz="1000" dirty="0">
                <a:solidFill>
                  <a:srgbClr val="0065A5"/>
                </a:solidFill>
              </a:rPr>
              <a:t>: 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1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8, </a:t>
            </a:r>
            <a:r>
              <a:rPr lang="en-US" sz="1000" dirty="0" err="1">
                <a:solidFill>
                  <a:srgbClr val="0065A5"/>
                </a:solidFill>
              </a:rPr>
              <a:t>Ilyinskaya</a:t>
            </a:r>
            <a:r>
              <a:rPr lang="en-US" sz="1000" dirty="0">
                <a:solidFill>
                  <a:srgbClr val="0065A5"/>
                </a:solidFill>
              </a:rPr>
              <a:t> Street, entrance 8 Business center "</a:t>
            </a:r>
            <a:r>
              <a:rPr lang="en-US" sz="1000" dirty="0" err="1">
                <a:solidFill>
                  <a:srgbClr val="0065A5"/>
                </a:solidFill>
              </a:rPr>
              <a:t>Ilinsky</a:t>
            </a:r>
            <a:r>
              <a:rPr lang="en-US" sz="1000" dirty="0">
                <a:solidFill>
                  <a:srgbClr val="0065A5"/>
                </a:solidFill>
              </a:rPr>
              <a:t>", Kiev, 04070, Ukraine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ax</a:t>
            </a:r>
            <a:r>
              <a:rPr lang="en-US" sz="1000" dirty="0">
                <a:solidFill>
                  <a:srgbClr val="0065A5"/>
                </a:solidFill>
              </a:rPr>
              <a:t>: 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2" name="Rectangle 11"/>
          <p:cNvSpPr/>
          <p:nvPr userDrawn="1"/>
        </p:nvSpPr>
        <p:spPr>
          <a:xfrm>
            <a:off x="7617679" y="3126205"/>
            <a:ext cx="3760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Of. 203, Business center “Prime”, 100 g, </a:t>
            </a:r>
            <a:r>
              <a:rPr lang="en-US" sz="1000" dirty="0" err="1">
                <a:solidFill>
                  <a:srgbClr val="0065A5"/>
                </a:solidFill>
              </a:rPr>
              <a:t>Furmanov</a:t>
            </a:r>
            <a:r>
              <a:rPr lang="en-US" sz="1000" dirty="0">
                <a:solidFill>
                  <a:srgbClr val="0065A5"/>
                </a:solidFill>
              </a:rPr>
              <a:t>/</a:t>
            </a:r>
            <a:r>
              <a:rPr lang="en-US" sz="1000" dirty="0" err="1">
                <a:solidFill>
                  <a:srgbClr val="0065A5"/>
                </a:solidFill>
              </a:rPr>
              <a:t>Kazybek</a:t>
            </a:r>
            <a:r>
              <a:rPr lang="en-US" sz="1000" dirty="0">
                <a:solidFill>
                  <a:srgbClr val="0065A5"/>
                </a:solidFill>
              </a:rPr>
              <a:t> bi str.</a:t>
            </a:r>
            <a:r>
              <a:rPr lang="en-US" sz="1000" dirty="0" smtClean="0">
                <a:solidFill>
                  <a:srgbClr val="0065A5"/>
                </a:solidFill>
              </a:rPr>
              <a:t>,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Almaty</a:t>
            </a:r>
            <a:r>
              <a:rPr lang="en-US" sz="1000" dirty="0">
                <a:solidFill>
                  <a:srgbClr val="0065A5"/>
                </a:solidFill>
              </a:rPr>
              <a:t>, 050000, Kazakhstan </a:t>
            </a:r>
          </a:p>
          <a:p>
            <a:r>
              <a:rPr lang="en-US" sz="1000" dirty="0">
                <a:solidFill>
                  <a:srgbClr val="0065A5"/>
                </a:solidFill>
              </a:rPr>
              <a:t>Phone: 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en-US" sz="1000" dirty="0" smtClean="0">
                <a:solidFill>
                  <a:srgbClr val="0065A5"/>
                </a:solidFill>
              </a:rPr>
              <a:t>Fax</a:t>
            </a:r>
            <a:r>
              <a:rPr lang="en-US" sz="1000" dirty="0">
                <a:solidFill>
                  <a:srgbClr val="0065A5"/>
                </a:solidFill>
              </a:rPr>
              <a:t>: 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23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24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8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  <p:pic>
        <p:nvPicPr>
          <p:cNvPr id="29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2272" y="727935"/>
            <a:ext cx="4027461" cy="369654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4835181" y="1255700"/>
            <a:ext cx="260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65A5"/>
                </a:solidFill>
                <a:cs typeface="Arial"/>
              </a:rPr>
              <a:t>Контактная информация</a:t>
            </a:r>
            <a:endParaRPr lang="en-US" sz="1800" dirty="0">
              <a:solidFill>
                <a:srgbClr val="0065A5"/>
              </a:solidFill>
              <a:cs typeface="Arial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710069" y="3126206"/>
            <a:ext cx="353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123022, Москва,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Б.Трехгорный пер., 15 </a:t>
            </a:r>
            <a:endParaRPr lang="en-US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+ 7 (495) 921 2901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+ 7 (499) 252 1982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710068" y="4529501"/>
            <a:ext cx="3355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Россия, 190000, Санкт-Петербург, Конногвардейский бульвар, 13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</a:t>
            </a:r>
            <a:r>
              <a:rPr lang="tr-TR" sz="1000" dirty="0" smtClean="0">
                <a:solidFill>
                  <a:srgbClr val="0065A5"/>
                </a:solidFill>
              </a:rPr>
              <a:t>3949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tr-TR" sz="1000" dirty="0" smtClean="0">
                <a:solidFill>
                  <a:srgbClr val="0065A5"/>
                </a:solidFill>
              </a:rPr>
              <a:t>: </a:t>
            </a:r>
            <a:r>
              <a:rPr lang="tr-TR" sz="1000" dirty="0">
                <a:solidFill>
                  <a:srgbClr val="0065A5"/>
                </a:solidFill>
              </a:rPr>
              <a:t>+7 (812) 318 3950</a:t>
            </a:r>
          </a:p>
          <a:p>
            <a:r>
              <a:rPr lang="tr-TR" sz="1000" dirty="0" err="1" smtClean="0">
                <a:solidFill>
                  <a:srgbClr val="0065A5"/>
                </a:solidFill>
              </a:rPr>
              <a:t>spb</a:t>
            </a:r>
            <a:r>
              <a:rPr lang="tr-TR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3896207" y="3126206"/>
            <a:ext cx="3276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Украина, 04070, Киев, ул. Ильинская, 8, под. 8, бизнес-центр "Ильинский" 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7750, </a:t>
            </a:r>
            <a:endParaRPr lang="ru-RU" sz="1000" dirty="0" smtClean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Факс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+38 (044) 377 7751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ua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7617679" y="3126205"/>
            <a:ext cx="376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5A5"/>
                </a:solidFill>
              </a:rPr>
              <a:t>Казахстан, 050000, г. </a:t>
            </a:r>
            <a:r>
              <a:rPr lang="ru-RU" sz="1000" dirty="0" err="1" smtClean="0">
                <a:solidFill>
                  <a:srgbClr val="0065A5"/>
                </a:solidFill>
              </a:rPr>
              <a:t>Алматы</a:t>
            </a:r>
            <a:r>
              <a:rPr lang="ru-RU" sz="1000" dirty="0" smtClean="0">
                <a:solidFill>
                  <a:srgbClr val="0065A5"/>
                </a:solidFill>
              </a:rPr>
              <a:t>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ул. Фурманова/</a:t>
            </a:r>
            <a:r>
              <a:rPr lang="ru-RU" sz="1000" dirty="0" err="1" smtClean="0">
                <a:solidFill>
                  <a:srgbClr val="0065A5"/>
                </a:solidFill>
              </a:rPr>
              <a:t>Казыбек</a:t>
            </a:r>
            <a:r>
              <a:rPr lang="ru-RU" sz="1000" dirty="0" smtClean="0">
                <a:solidFill>
                  <a:srgbClr val="0065A5"/>
                </a:solidFill>
              </a:rPr>
              <a:t> </a:t>
            </a:r>
            <a:r>
              <a:rPr lang="ru-RU" sz="1000" dirty="0" err="1" smtClean="0">
                <a:solidFill>
                  <a:srgbClr val="0065A5"/>
                </a:solidFill>
              </a:rPr>
              <a:t>би</a:t>
            </a:r>
            <a:r>
              <a:rPr lang="ru-RU" sz="1000" dirty="0" smtClean="0">
                <a:solidFill>
                  <a:srgbClr val="0065A5"/>
                </a:solidFill>
              </a:rPr>
              <a:t> 100 г,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бизнес-центр “</a:t>
            </a:r>
            <a:r>
              <a:rPr lang="ru-RU" sz="1000" dirty="0" err="1" smtClean="0">
                <a:solidFill>
                  <a:srgbClr val="0065A5"/>
                </a:solidFill>
              </a:rPr>
              <a:t>Prime</a:t>
            </a:r>
            <a:r>
              <a:rPr lang="ru-RU" sz="1000" dirty="0" smtClean="0">
                <a:solidFill>
                  <a:srgbClr val="0065A5"/>
                </a:solidFill>
              </a:rPr>
              <a:t>”, офис 203 </a:t>
            </a:r>
          </a:p>
          <a:p>
            <a:r>
              <a:rPr lang="ru-RU" sz="1000" dirty="0" smtClean="0">
                <a:solidFill>
                  <a:srgbClr val="0065A5"/>
                </a:solidFill>
              </a:rPr>
              <a:t>Тел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 (727) 232 13 </a:t>
            </a:r>
            <a:r>
              <a:rPr lang="en-US" sz="1000" dirty="0" smtClean="0">
                <a:solidFill>
                  <a:srgbClr val="0065A5"/>
                </a:solidFill>
              </a:rPr>
              <a:t>13</a:t>
            </a:r>
            <a:endParaRPr lang="ru-RU" sz="1000" dirty="0">
              <a:solidFill>
                <a:srgbClr val="0065A5"/>
              </a:solidFill>
            </a:endParaRPr>
          </a:p>
          <a:p>
            <a:r>
              <a:rPr lang="ru-RU" sz="1000" dirty="0" smtClean="0">
                <a:solidFill>
                  <a:srgbClr val="0065A5"/>
                </a:solidFill>
              </a:rPr>
              <a:t>Факт</a:t>
            </a:r>
            <a:r>
              <a:rPr lang="en-US" sz="1000" dirty="0" smtClean="0">
                <a:solidFill>
                  <a:srgbClr val="0065A5"/>
                </a:solidFill>
              </a:rPr>
              <a:t>: </a:t>
            </a:r>
            <a:r>
              <a:rPr lang="en-US" sz="1000" dirty="0">
                <a:solidFill>
                  <a:srgbClr val="0065A5"/>
                </a:solidFill>
              </a:rPr>
              <a:t>+7(727) 232 13 20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infokz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sp>
        <p:nvSpPr>
          <p:cNvPr id="10" name="Rectangle 12"/>
          <p:cNvSpPr/>
          <p:nvPr userDrawn="1"/>
        </p:nvSpPr>
        <p:spPr>
          <a:xfrm>
            <a:off x="3896208" y="4514869"/>
            <a:ext cx="235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65A5"/>
                </a:solidFill>
              </a:rPr>
              <a:t>Howell Zest, 23, Rue </a:t>
            </a:r>
            <a:r>
              <a:rPr lang="en-US" sz="1000" dirty="0" err="1">
                <a:solidFill>
                  <a:srgbClr val="0065A5"/>
                </a:solidFill>
              </a:rPr>
              <a:t>D'Anjou</a:t>
            </a:r>
            <a:r>
              <a:rPr lang="en-US" sz="1000" dirty="0">
                <a:solidFill>
                  <a:srgbClr val="0065A5"/>
                </a:solidFill>
              </a:rPr>
              <a:t>, 75008, Paris, France </a:t>
            </a:r>
          </a:p>
          <a:p>
            <a:r>
              <a:rPr lang="en-US" sz="1000" dirty="0" err="1" smtClean="0">
                <a:solidFill>
                  <a:srgbClr val="0065A5"/>
                </a:solidFill>
              </a:rPr>
              <a:t>paris</a:t>
            </a:r>
            <a:r>
              <a:rPr lang="en-US" sz="1000" dirty="0" err="1">
                <a:solidFill>
                  <a:srgbClr val="0065A5"/>
                </a:solidFill>
              </a:rPr>
              <a:t>@wardhowell.com</a:t>
            </a:r>
            <a:endParaRPr lang="en-US" sz="1000" dirty="0">
              <a:solidFill>
                <a:srgbClr val="0065A5"/>
              </a:solidFill>
            </a:endParaRPr>
          </a:p>
        </p:txBody>
      </p:sp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778445"/>
            <a:ext cx="952161" cy="780692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2997086"/>
            <a:ext cx="1794933" cy="76200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2997086"/>
            <a:ext cx="1794933" cy="762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13456" y="2997086"/>
            <a:ext cx="1794933" cy="76200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9844" y="4401982"/>
            <a:ext cx="1794933" cy="76200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16976" y="4401982"/>
            <a:ext cx="1794933" cy="7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368" y="1535880"/>
            <a:ext cx="11534320" cy="677108"/>
          </a:xfr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370" y="3083038"/>
            <a:ext cx="11534321" cy="276999"/>
          </a:xfr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2803" y="6511849"/>
            <a:ext cx="1669967" cy="161344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es-ES" sz="1000" spc="-10" smtClean="0">
                <a:solidFill>
                  <a:srgbClr val="004A8D"/>
                </a:solidFill>
                <a:latin typeface="Tahoma"/>
                <a:cs typeface="Tahoma"/>
              </a:rPr>
              <a:t>www.wardhowell.com</a:t>
            </a:r>
            <a:endParaRPr lang="es-ES" sz="10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140" r="-650" b="-140"/>
          <a:stretch/>
        </p:blipFill>
        <p:spPr>
          <a:xfrm>
            <a:off x="8907239" y="182682"/>
            <a:ext cx="3348000" cy="226669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8472264" y="2448272"/>
            <a:ext cx="3719736" cy="22048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472264" y="4653136"/>
            <a:ext cx="3719735" cy="23042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426" y="2132859"/>
            <a:ext cx="5688631" cy="1446550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601" y="3781537"/>
            <a:ext cx="4683411" cy="1077218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Блок-схема: данные 3"/>
          <p:cNvSpPr/>
          <p:nvPr userDrawn="1"/>
        </p:nvSpPr>
        <p:spPr>
          <a:xfrm>
            <a:off x="5666879" y="4653136"/>
            <a:ext cx="3600400" cy="2204864"/>
          </a:xfrm>
          <a:prstGeom prst="flowChartInputOutpu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 userDrawn="1"/>
        </p:nvSpPr>
        <p:spPr>
          <a:xfrm>
            <a:off x="6386959" y="2420888"/>
            <a:ext cx="3600400" cy="2232248"/>
          </a:xfrm>
          <a:prstGeom prst="flowChartInputOutpu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 userDrawn="1"/>
        </p:nvSpPr>
        <p:spPr>
          <a:xfrm>
            <a:off x="7107039" y="181582"/>
            <a:ext cx="3600400" cy="2239306"/>
          </a:xfrm>
          <a:prstGeom prst="flowChartInputOutpu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3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368" y="1535884"/>
            <a:ext cx="11534320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370" y="3083034"/>
            <a:ext cx="11534321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875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179789" y="6338339"/>
            <a:ext cx="2741315" cy="400901"/>
            <a:chOff x="179788" y="6338337"/>
            <a:chExt cx="2741315" cy="4009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533" y="6338337"/>
              <a:ext cx="1586995" cy="1734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9788" y="6485322"/>
              <a:ext cx="274131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050" dirty="0">
                  <a:solidFill>
                    <a:srgbClr val="0065A5"/>
                  </a:solidFill>
                </a:rPr>
                <a:t>Talent Equity Consultants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92000" cy="1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5" r:id="rId3"/>
    <p:sldLayoutId id="2147483674" r:id="rId4"/>
    <p:sldLayoutId id="2147483672" r:id="rId5"/>
    <p:sldLayoutId id="2147483676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65A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65A5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368" y="1535884"/>
            <a:ext cx="11534320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370" y="3083034"/>
            <a:ext cx="11534321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875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789" y="6485322"/>
            <a:ext cx="2741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50" dirty="0">
                <a:solidFill>
                  <a:srgbClr val="0065A5"/>
                </a:solidFill>
              </a:rPr>
              <a:t>Talent Equity Consultants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2192000" cy="184618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260533" y="6338338"/>
            <a:ext cx="1514987" cy="1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704" r:id="rId4"/>
    <p:sldLayoutId id="2147483697" r:id="rId5"/>
    <p:sldLayoutId id="2147483698" r:id="rId6"/>
    <p:sldLayoutId id="2147483702" r:id="rId7"/>
    <p:sldLayoutId id="2147483696" r:id="rId8"/>
    <p:sldLayoutId id="2147483703" r:id="rId9"/>
    <p:sldLayoutId id="2147483699" r:id="rId10"/>
    <p:sldLayoutId id="2147483701" r:id="rId11"/>
    <p:sldLayoutId id="2147483700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65A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65A5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368" y="1535884"/>
            <a:ext cx="11534320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370" y="3083034"/>
            <a:ext cx="11534321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7875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973D2D-9348-4D48-B681-3E1675D65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1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65A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65A5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ctrTitle"/>
          </p:nvPr>
        </p:nvSpPr>
        <p:spPr>
          <a:xfrm>
            <a:off x="335360" y="2210088"/>
            <a:ext cx="6120680" cy="3170099"/>
          </a:xfrm>
        </p:spPr>
        <p:txBody>
          <a:bodyPr/>
          <a:lstStyle/>
          <a:p>
            <a:r>
              <a:rPr lang="ru-RU" sz="4000" dirty="0" smtClean="0"/>
              <a:t>Саморазвитие всю жизнь в ускоренно меняющемся мире: как научаться быстрее, чем конкуренты?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60" y="389206"/>
            <a:ext cx="3792937" cy="7078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6210" algn="ctr"/>
            <a:r>
              <a:rPr lang="ru-RU" sz="3200" dirty="0" smtClean="0">
                <a:solidFill>
                  <a:srgbClr val="1F497D"/>
                </a:solidFill>
              </a:rPr>
              <a:t>ЧТО ИЗМЕНИЛОСЬ?</a:t>
            </a:r>
            <a:endParaRPr sz="3200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8232" y="188640"/>
            <a:ext cx="2650123" cy="18002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96" b="78107" l="12973" r="99730">
                          <a14:foregroundMark x1="22432" y1="25444" x2="31892" y2="27811"/>
                          <a14:foregroundMark x1="15405" y1="38166" x2="24324" y2="41420"/>
                          <a14:foregroundMark x1="31351" y1="37870" x2="39189" y2="41420"/>
                          <a14:foregroundMark x1="35135" y1="39053" x2="35135" y2="39053"/>
                          <a14:foregroundMark x1="34324" y1="40533" x2="34324" y2="40533"/>
                          <a14:foregroundMark x1="35676" y1="41124" x2="35676" y2="41124"/>
                          <a14:foregroundMark x1="15135" y1="51479" x2="23514" y2="54438"/>
                          <a14:foregroundMark x1="30270" y1="51183" x2="38108" y2="54438"/>
                          <a14:foregroundMark x1="15946" y1="64497" x2="23784" y2="66864"/>
                          <a14:foregroundMark x1="30811" y1="63609" x2="39189" y2="67751"/>
                          <a14:foregroundMark x1="27297" y1="23669" x2="27297" y2="20118"/>
                          <a14:foregroundMark x1="27568" y1="20118" x2="88378" y2="20118"/>
                          <a14:foregroundMark x1="57297" y1="32249" x2="87838" y2="32544"/>
                          <a14:foregroundMark x1="49730" y1="46450" x2="63784" y2="46450"/>
                          <a14:foregroundMark x1="19459" y1="50000" x2="20000" y2="45858"/>
                          <a14:foregroundMark x1="20270" y1="59467" x2="34324" y2="59172"/>
                          <a14:foregroundMark x1="34595" y1="33136" x2="34595" y2="36686"/>
                          <a14:foregroundMark x1="20541" y1="45858" x2="34595" y2="45858"/>
                          <a14:foregroundMark x1="81892" y1="46746" x2="95946" y2="47041"/>
                          <a14:foregroundMark x1="88378" y1="20710" x2="88378" y2="24556"/>
                          <a14:foregroundMark x1="88378" y1="44970" x2="88378" y2="58580"/>
                          <a14:foregroundMark x1="96216" y1="47041" x2="95946" y2="50888"/>
                          <a14:foregroundMark x1="19459" y1="64201" x2="20000" y2="59763"/>
                          <a14:foregroundMark x1="27027" y1="33432" x2="27027" y2="58580"/>
                          <a14:backgroundMark x1="83243" y1="30769" x2="87297" y2="3047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 l="-9887" t="-10685" r="1" b="-3221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262626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3188" y="4465387"/>
            <a:ext cx="2133373" cy="1820703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" r="-6504" b="-1098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262626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34241" y="2171075"/>
            <a:ext cx="1868396" cy="2033987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262626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23057" y="797631"/>
            <a:ext cx="7225835" cy="478087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685800" marR="3873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ru-RU" sz="2000" b="1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Ускорение изменений 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под влиянием </a:t>
            </a:r>
            <a:r>
              <a:rPr lang="ru-RU" sz="20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технологий</a:t>
            </a:r>
            <a:endParaRPr lang="ru-RU" sz="2000" dirty="0">
              <a:solidFill>
                <a:srgbClr val="262626">
                  <a:lumMod val="75000"/>
                  <a:lumOff val="25000"/>
                </a:srgbClr>
              </a:solidFill>
              <a:cs typeface="Tahoma"/>
            </a:endParaRPr>
          </a:p>
          <a:p>
            <a:pPr marL="685800" marR="3873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1365" algn="l"/>
              </a:tabLst>
            </a:pP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Регулярные задачи стали </a:t>
            </a:r>
            <a:r>
              <a:rPr lang="ru-RU" sz="2000" b="1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неопределенными и комплексными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 – </a:t>
            </a:r>
            <a:r>
              <a:rPr lang="ru-RU" sz="20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один лидер бессилен</a:t>
            </a:r>
            <a:endParaRPr lang="ru-RU" sz="2000" dirty="0">
              <a:solidFill>
                <a:srgbClr val="262626">
                  <a:lumMod val="75000"/>
                  <a:lumOff val="25000"/>
                </a:srgbClr>
              </a:solidFill>
              <a:cs typeface="Tahoma"/>
            </a:endParaRPr>
          </a:p>
          <a:p>
            <a:pPr marL="685800" marR="127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1365" algn="l"/>
              </a:tabLst>
            </a:pP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Задачи необходимо решать </a:t>
            </a:r>
            <a:r>
              <a:rPr lang="ru-RU" sz="2000" b="1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и быстро, и эффективно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 с использованием ресурсов, находящихся под чужим </a:t>
            </a:r>
            <a:r>
              <a:rPr lang="ru-RU" sz="20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контролем</a:t>
            </a:r>
            <a:endParaRPr lang="ru-RU" sz="2000" dirty="0">
              <a:solidFill>
                <a:srgbClr val="262626">
                  <a:lumMod val="75000"/>
                  <a:lumOff val="25000"/>
                </a:srgbClr>
              </a:solidFill>
              <a:cs typeface="Tahoma"/>
            </a:endParaRPr>
          </a:p>
          <a:p>
            <a:pPr marL="685800" marR="8826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1365" algn="l"/>
              </a:tabLst>
            </a:pP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Команды стали </a:t>
            </a:r>
            <a:r>
              <a:rPr lang="ru-RU" sz="2000" b="1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нестабильны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 по составу и времени нахождения участников; сетевое взаимодействие стало </a:t>
            </a:r>
            <a:r>
              <a:rPr lang="ru-RU" sz="20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нормой</a:t>
            </a:r>
            <a:endParaRPr lang="ru-RU" sz="2000" dirty="0">
              <a:solidFill>
                <a:srgbClr val="262626">
                  <a:lumMod val="75000"/>
                  <a:lumOff val="25000"/>
                </a:srgbClr>
              </a:solidFill>
              <a:cs typeface="Tahoma"/>
            </a:endParaRPr>
          </a:p>
          <a:p>
            <a:pPr marL="685800" marR="8826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1365" algn="l"/>
              </a:tabLst>
            </a:pP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Постоянное э</a:t>
            </a:r>
            <a:r>
              <a:rPr lang="ru-RU" sz="2000" b="1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кспериментирование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 как ответ на неопределенность. Режим </a:t>
            </a:r>
            <a:r>
              <a:rPr lang="en-US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R&amp;D </a:t>
            </a:r>
            <a:r>
              <a:rPr lang="ru-RU" sz="2000" dirty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для </a:t>
            </a:r>
            <a:r>
              <a:rPr lang="ru-RU" sz="20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Tahoma"/>
              </a:rPr>
              <a:t>всех</a:t>
            </a:r>
            <a:endParaRPr lang="en-US" sz="2800" b="1" dirty="0">
              <a:solidFill>
                <a:srgbClr val="262626">
                  <a:lumMod val="75000"/>
                  <a:lumOff val="25000"/>
                </a:srgbClr>
              </a:solidFill>
              <a:latin typeface="Tahoma-Bold"/>
              <a:cs typeface="Tahoma-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900" y="5571430"/>
            <a:ext cx="792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573405" indent="-6350"/>
            <a:r>
              <a:rPr lang="en-US" sz="2400" b="1" dirty="0">
                <a:solidFill>
                  <a:srgbClr val="1F497D"/>
                </a:solidFill>
                <a:cs typeface="Tahoma"/>
              </a:rPr>
              <a:t>“</a:t>
            </a:r>
            <a:r>
              <a:rPr lang="ru-RU" sz="2400" b="1" dirty="0" err="1">
                <a:solidFill>
                  <a:srgbClr val="1F497D"/>
                </a:solidFill>
                <a:cs typeface="Tahoma"/>
              </a:rPr>
              <a:t>Тиминг</a:t>
            </a:r>
            <a:r>
              <a:rPr lang="en-US" sz="2400" b="1" dirty="0">
                <a:solidFill>
                  <a:srgbClr val="1F497D"/>
                </a:solidFill>
                <a:cs typeface="Tahoma"/>
              </a:rPr>
              <a:t>”</a:t>
            </a:r>
            <a:r>
              <a:rPr lang="ru-RU" sz="2400" b="1" dirty="0">
                <a:solidFill>
                  <a:srgbClr val="1F497D"/>
                </a:solidFill>
                <a:cs typeface="Tahoma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cs typeface="Calibri"/>
              </a:rPr>
              <a:t>командное взаимодействие</a:t>
            </a:r>
            <a:r>
              <a:rPr lang="ru-RU" sz="2400" b="1" dirty="0">
                <a:solidFill>
                  <a:srgbClr val="1F497D"/>
                </a:solidFill>
                <a:cs typeface="Tahoma"/>
              </a:rPr>
              <a:t> – </a:t>
            </a:r>
            <a:r>
              <a:rPr lang="ru-RU" sz="2400" b="1" dirty="0" smtClean="0">
                <a:solidFill>
                  <a:srgbClr val="1F497D"/>
                </a:solidFill>
                <a:cs typeface="Tahoma"/>
              </a:rPr>
              <a:t>уникальное</a:t>
            </a:r>
            <a:r>
              <a:rPr lang="ru-RU" sz="2400" b="1" dirty="0">
                <a:solidFill>
                  <a:srgbClr val="1F497D"/>
                </a:solidFill>
                <a:cs typeface="Tahoma"/>
              </a:rPr>
              <a:t> </a:t>
            </a:r>
            <a:r>
              <a:rPr lang="ru-RU" sz="2400" b="1" dirty="0" smtClean="0">
                <a:solidFill>
                  <a:srgbClr val="1F497D"/>
                </a:solidFill>
                <a:cs typeface="Tahoma"/>
              </a:rPr>
              <a:t>конкурентное </a:t>
            </a:r>
            <a:r>
              <a:rPr lang="ru-RU" sz="2400" b="1" dirty="0">
                <a:solidFill>
                  <a:srgbClr val="1F497D"/>
                </a:solidFill>
                <a:cs typeface="Tahoma"/>
              </a:rPr>
              <a:t>преимущество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8525" y="1842502"/>
            <a:ext cx="2499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COMAND &amp; CONTROL</a:t>
            </a:r>
            <a:endParaRPr lang="ru-RU" sz="2000" dirty="0" err="1" smtClean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4204" y="4037043"/>
            <a:ext cx="164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WORK TEAMS</a:t>
            </a:r>
            <a:endParaRPr lang="ru-RU" sz="2000" dirty="0" err="1" smtClean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8220" y="6309320"/>
            <a:ext cx="164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TEAMING</a:t>
            </a:r>
            <a:endParaRPr lang="ru-RU" sz="2000" dirty="0" err="1" smtClean="0">
              <a:solidFill>
                <a:srgbClr val="1F497D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7875" y="6356355"/>
            <a:ext cx="2844800" cy="365125"/>
          </a:xfrm>
        </p:spPr>
        <p:txBody>
          <a:bodyPr/>
          <a:lstStyle/>
          <a:p>
            <a:fld id="{B526DE7B-23FE-4D4D-BA36-E002E6C1AAC8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2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>
            <a:off x="335360" y="5733257"/>
            <a:ext cx="3303752" cy="504057"/>
          </a:xfrm>
          <a:prstGeom prst="homePlate">
            <a:avLst/>
          </a:prstGeom>
          <a:solidFill>
            <a:srgbClr val="DCE6F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1F497D"/>
                </a:solidFill>
              </a:rPr>
              <a:t>Постоянное саморазвитие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335360" y="4293096"/>
            <a:ext cx="3303752" cy="577578"/>
          </a:xfrm>
          <a:prstGeom prst="homePlate">
            <a:avLst/>
          </a:prstGeom>
          <a:solidFill>
            <a:srgbClr val="DCE6F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1F497D"/>
                </a:solidFill>
              </a:rPr>
              <a:t>Лидерство в изменениях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335360" y="5025505"/>
            <a:ext cx="3303752" cy="551406"/>
          </a:xfrm>
          <a:prstGeom prst="homePlate">
            <a:avLst/>
          </a:prstGeom>
          <a:solidFill>
            <a:srgbClr val="DCE6F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Результативное взаимодействие</a:t>
            </a:r>
            <a:r>
              <a:rPr lang="ru-RU" sz="1600" dirty="0">
                <a:solidFill>
                  <a:srgbClr val="1F497D"/>
                </a:solidFill>
              </a:rPr>
              <a:t>.</a:t>
            </a:r>
          </a:p>
          <a:p>
            <a:r>
              <a:rPr lang="ru-RU" sz="1600" dirty="0" err="1">
                <a:solidFill>
                  <a:srgbClr val="1F497D"/>
                </a:solidFill>
              </a:rPr>
              <a:t>Тиминг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360" y="1800110"/>
            <a:ext cx="11665296" cy="1497372"/>
          </a:xfrm>
          <a:prstGeom prst="rect">
            <a:avLst/>
          </a:prstGeom>
          <a:ln w="12700" cmpd="sng">
            <a:solidFill>
              <a:schemeClr val="tx2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62626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75520" y="197768"/>
            <a:ext cx="8229600" cy="710952"/>
          </a:xfrm>
          <a:prstGeom prst="rect">
            <a:avLst/>
          </a:prstGeom>
        </p:spPr>
        <p:txBody>
          <a:bodyPr vert="horz" wrap="square" lIns="91440" tIns="10800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1F497D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95400" y="2242273"/>
            <a:ext cx="10945216" cy="430081"/>
            <a:chOff x="395536" y="1269180"/>
            <a:chExt cx="8496943" cy="430081"/>
          </a:xfrm>
        </p:grpSpPr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395536" y="1269180"/>
              <a:ext cx="8496943" cy="430081"/>
            </a:xfrm>
            <a:prstGeom prst="rect">
              <a:avLst/>
            </a:prstGeom>
            <a:solidFill>
              <a:srgbClr val="DCE6F2"/>
            </a:solidFill>
          </p:spPr>
          <p:txBody>
            <a:bodyPr vert="horz" lIns="91440" tIns="108000" rIns="91440" bIns="10800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>
                <a:buFont typeface="Arial" pitchFamily="34" charset="0"/>
                <a:buNone/>
              </a:pPr>
              <a:r>
                <a:rPr lang="ru-RU" sz="1800" dirty="0">
                  <a:solidFill>
                    <a:srgbClr val="1F497D"/>
                  </a:solidFill>
                </a:rPr>
                <a:t>Взрослых </a:t>
              </a:r>
              <a:r>
                <a:rPr lang="ru-RU" sz="1800" dirty="0" smtClean="0">
                  <a:solidFill>
                    <a:srgbClr val="1F497D"/>
                  </a:solidFill>
                </a:rPr>
                <a:t>невозможно </a:t>
              </a:r>
              <a:r>
                <a:rPr lang="ru-RU" sz="1800" dirty="0">
                  <a:solidFill>
                    <a:srgbClr val="1F497D"/>
                  </a:solidFill>
                </a:rPr>
                <a:t>ничему научить – можно помочь им научаться самим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467544" y="1339947"/>
              <a:ext cx="223579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bIns="93600" rtlCol="0" anchor="ctr"/>
            <a:lstStyle/>
            <a:p>
              <a:pPr algn="ctr"/>
              <a:r>
                <a:rPr lang="ru-RU" dirty="0">
                  <a:solidFill>
                    <a:srgbClr val="1F497D"/>
                  </a:solidFill>
                </a:rPr>
                <a:t>1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95400" y="2782894"/>
            <a:ext cx="10945216" cy="430082"/>
            <a:chOff x="395536" y="1198718"/>
            <a:chExt cx="8496943" cy="430082"/>
          </a:xfrm>
        </p:grpSpPr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395536" y="1198718"/>
              <a:ext cx="8496943" cy="430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108000" rIns="91440" bIns="10800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>
                <a:buFont typeface="Arial" pitchFamily="34" charset="0"/>
                <a:buNone/>
              </a:pPr>
              <a:r>
                <a:rPr lang="ru-RU" sz="1800" dirty="0">
                  <a:solidFill>
                    <a:srgbClr val="1F497D"/>
                  </a:solidFill>
                </a:rPr>
                <a:t>Главный индикатор научения </a:t>
              </a:r>
              <a:r>
                <a:rPr lang="ru-RU" sz="1800" dirty="0" smtClean="0">
                  <a:solidFill>
                    <a:srgbClr val="1F497D"/>
                  </a:solidFill>
                </a:rPr>
                <a:t>взрослых – </a:t>
              </a:r>
              <a:r>
                <a:rPr lang="ru-RU" sz="1800" dirty="0">
                  <a:solidFill>
                    <a:srgbClr val="1F497D"/>
                  </a:solidFill>
                </a:rPr>
                <a:t>изменения в их действиях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7544" y="1268759"/>
              <a:ext cx="223579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bIns="93600" rtlCol="0" anchor="ctr"/>
            <a:lstStyle/>
            <a:p>
              <a:pPr algn="ctr"/>
              <a:r>
                <a:rPr lang="ru-RU" dirty="0">
                  <a:solidFill>
                    <a:srgbClr val="1F497D"/>
                  </a:solidFill>
                </a:rPr>
                <a:t>2</a:t>
              </a:r>
            </a:p>
          </p:txBody>
        </p:sp>
      </p:grpSp>
      <p:sp>
        <p:nvSpPr>
          <p:cNvPr id="18" name="Содержимое 2"/>
          <p:cNvSpPr txBox="1">
            <a:spLocks/>
          </p:cNvSpPr>
          <p:nvPr/>
        </p:nvSpPr>
        <p:spPr>
          <a:xfrm>
            <a:off x="2162950" y="1691139"/>
            <a:ext cx="8068439" cy="286066"/>
          </a:xfrm>
          <a:prstGeom prst="rect">
            <a:avLst/>
          </a:prstGeom>
          <a:noFill/>
        </p:spPr>
        <p:txBody>
          <a:bodyPr vert="horz" lIns="91440" tIns="108000" rIns="91440" bIns="10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Две базовые установки программы </a:t>
            </a:r>
            <a:r>
              <a:rPr lang="ru-RU" sz="2000" dirty="0" err="1" smtClean="0">
                <a:solidFill>
                  <a:srgbClr val="1F497D"/>
                </a:solidFill>
              </a:rPr>
              <a:t>тиминговой</a:t>
            </a:r>
            <a:r>
              <a:rPr lang="ru-RU" sz="2000" dirty="0" smtClean="0">
                <a:solidFill>
                  <a:srgbClr val="1F497D"/>
                </a:solidFill>
              </a:rPr>
              <a:t> трансформации:</a:t>
            </a:r>
            <a:endParaRPr lang="ru-RU" sz="2000" dirty="0">
              <a:solidFill>
                <a:srgbClr val="1F497D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1400" dirty="0">
              <a:solidFill>
                <a:srgbClr val="1F497D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72837"/>
              </p:ext>
            </p:extLst>
          </p:nvPr>
        </p:nvGraphicFramePr>
        <p:xfrm>
          <a:off x="3719737" y="3420530"/>
          <a:ext cx="8268179" cy="2960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4028"/>
                <a:gridCol w="2787323"/>
                <a:gridCol w="2536828"/>
              </a:tblGrid>
              <a:tr h="714478">
                <a:tc>
                  <a:txBody>
                    <a:bodyPr/>
                    <a:lstStyle/>
                    <a:p>
                      <a:pPr lvl="2"/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Интеллект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Эмоции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Деятельность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73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Стратегическое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и системное мышление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Управление собой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и взаимоотношениями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Планирование изменений, результативное лидерство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44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Правила эффективного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командного взаимодействия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Поведение в команде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Переговоры, кросс-функциональные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проекты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44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Лучшие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российские и мировые практики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Удовольствие</a:t>
                      </a:r>
                      <a:r>
                        <a:rPr lang="ru-RU" sz="1600" baseline="0" dirty="0" smtClean="0">
                          <a:solidFill>
                            <a:srgbClr val="1F497D"/>
                          </a:solidFill>
                        </a:rPr>
                        <a:t> от саморазвития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F497D"/>
                          </a:solidFill>
                        </a:rPr>
                        <a:t>Проектное управление, групповая работа</a:t>
                      </a:r>
                      <a:endParaRPr lang="ru-RU" sz="16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Изображение 21" descr="wrench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85" y="3442792"/>
            <a:ext cx="637091" cy="637090"/>
          </a:xfrm>
          <a:prstGeom prst="rect">
            <a:avLst/>
          </a:prstGeom>
        </p:spPr>
      </p:pic>
      <p:pic>
        <p:nvPicPr>
          <p:cNvPr id="23" name="Изображение 22" descr="hea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97" y="3442792"/>
            <a:ext cx="598587" cy="598586"/>
          </a:xfrm>
          <a:prstGeom prst="rect">
            <a:avLst/>
          </a:prstGeom>
        </p:spPr>
      </p:pic>
      <p:pic>
        <p:nvPicPr>
          <p:cNvPr id="26" name="Изображение 25" descr="idea-hand-drawn-symbol-of-a-side-head-with-a-lightbulb-inside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471111"/>
            <a:ext cx="603453" cy="60345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30719" y="3395947"/>
            <a:ext cx="2899791" cy="2970803"/>
          </a:xfrm>
          <a:prstGeom prst="rect">
            <a:avLst/>
          </a:prstGeom>
          <a:noFill/>
          <a:ln w="3175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62626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30510" y="3395947"/>
            <a:ext cx="2825543" cy="2970803"/>
          </a:xfrm>
          <a:prstGeom prst="rect">
            <a:avLst/>
          </a:prstGeom>
          <a:noFill/>
          <a:ln w="3175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6262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56053" y="3395947"/>
            <a:ext cx="2544604" cy="2970803"/>
          </a:xfrm>
          <a:prstGeom prst="rect">
            <a:avLst/>
          </a:prstGeom>
          <a:noFill/>
          <a:ln w="3175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62626"/>
              </a:solidFill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335360" y="3492086"/>
            <a:ext cx="3233331" cy="731190"/>
          </a:xfrm>
          <a:prstGeom prst="rect">
            <a:avLst/>
          </a:prstGeom>
          <a:noFill/>
        </p:spPr>
        <p:txBody>
          <a:bodyPr vert="horz" lIns="91440" tIns="108000" rIns="91440" bIns="108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srgbClr val="1F497D"/>
                </a:solidFill>
              </a:rPr>
              <a:t>Чему и как </a:t>
            </a:r>
            <a:endParaRPr lang="ru-RU" sz="2000" dirty="0" smtClean="0">
              <a:solidFill>
                <a:srgbClr val="1F497D"/>
              </a:solidFill>
            </a:endParaRPr>
          </a:p>
          <a:p>
            <a:pPr marL="400050" lvl="1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учиться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1346" y="3165185"/>
            <a:ext cx="133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/>
            <a:r>
              <a:rPr lang="ru-RU" sz="8400" dirty="0">
                <a:solidFill>
                  <a:srgbClr val="1F497D"/>
                </a:solidFill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1" y="332656"/>
            <a:ext cx="10081120" cy="1323439"/>
          </a:xfrm>
        </p:spPr>
        <p:txBody>
          <a:bodyPr/>
          <a:lstStyle/>
          <a:p>
            <a:r>
              <a:rPr lang="ru-RU" dirty="0">
                <a:solidFill>
                  <a:srgbClr val="1F497D"/>
                </a:solidFill>
              </a:rPr>
              <a:t>Как развить конкурентоспособные </a:t>
            </a:r>
            <a:r>
              <a:rPr lang="ru-RU" dirty="0" smtClean="0">
                <a:solidFill>
                  <a:srgbClr val="1F497D"/>
                </a:solidFill>
              </a:rPr>
              <a:t>компетенции?</a:t>
            </a:r>
            <a:endParaRPr lang="ru-RU" dirty="0"/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7875" y="6356355"/>
            <a:ext cx="2844800" cy="365125"/>
          </a:xfrm>
        </p:spPr>
        <p:txBody>
          <a:bodyPr/>
          <a:lstStyle/>
          <a:p>
            <a:fld id="{B526DE7B-23FE-4D4D-BA36-E002E6C1AAC8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3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0800000" flipV="1">
            <a:off x="9497968" y="4434840"/>
            <a:ext cx="2694032" cy="242316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1" y="332657"/>
            <a:ext cx="7780867" cy="492443"/>
          </a:xfrm>
        </p:spPr>
        <p:txBody>
          <a:bodyPr/>
          <a:lstStyle/>
          <a:p>
            <a:r>
              <a:rPr lang="en-US" sz="3200" dirty="0" smtClean="0"/>
              <a:t>SOFT SKILLS &amp; HARD SKILLS</a:t>
            </a:r>
            <a:endParaRPr lang="en-GB" sz="3200" dirty="0" smtClean="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23393" y="1196752"/>
            <a:ext cx="5253567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en-US" sz="2400" b="1" dirty="0" smtClean="0">
                <a:solidFill>
                  <a:srgbClr val="0065A5"/>
                </a:solidFill>
              </a:rPr>
              <a:t>HARD SKILLS:</a:t>
            </a:r>
            <a:endParaRPr lang="en-US" sz="2400" b="1" dirty="0">
              <a:solidFill>
                <a:srgbClr val="0065A5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ru-RU" sz="2400" i="1" dirty="0" smtClean="0">
                <a:solidFill>
                  <a:srgbClr val="0065A5"/>
                </a:solidFill>
              </a:rPr>
              <a:t>Функциональные навыки</a:t>
            </a:r>
            <a:endParaRPr lang="en-US" sz="2400" i="1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Развитие происходит </a:t>
            </a:r>
            <a:r>
              <a:rPr lang="ru-RU" sz="2000" dirty="0" smtClean="0">
                <a:solidFill>
                  <a:srgbClr val="0065A5"/>
                </a:solidFill>
              </a:rPr>
              <a:t>быстрее;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С меньшим </a:t>
            </a:r>
            <a:r>
              <a:rPr lang="ru-RU" sz="2000" dirty="0" smtClean="0">
                <a:solidFill>
                  <a:srgbClr val="0065A5"/>
                </a:solidFill>
              </a:rPr>
              <a:t>усилием;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Достижение требуемого уровня – гарантировано (при соблюдении базовых критериев: мотивация, </a:t>
            </a:r>
            <a:r>
              <a:rPr lang="ru-RU" sz="2000" dirty="0" err="1">
                <a:solidFill>
                  <a:srgbClr val="0065A5"/>
                </a:solidFill>
              </a:rPr>
              <a:t>обучаемость</a:t>
            </a:r>
            <a:r>
              <a:rPr lang="ru-RU" sz="2000" dirty="0">
                <a:solidFill>
                  <a:srgbClr val="0065A5"/>
                </a:solidFill>
              </a:rPr>
              <a:t> и др</a:t>
            </a:r>
            <a:r>
              <a:rPr lang="ru-RU" sz="2000" dirty="0" smtClean="0">
                <a:solidFill>
                  <a:srgbClr val="0065A5"/>
                </a:solidFill>
              </a:rPr>
              <a:t>.);</a:t>
            </a:r>
            <a:endParaRPr lang="ru-RU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Практически не подвержены обратному </a:t>
            </a:r>
            <a:r>
              <a:rPr lang="ru-RU" sz="2000" dirty="0" smtClean="0">
                <a:solidFill>
                  <a:srgbClr val="0065A5"/>
                </a:solidFill>
              </a:rPr>
              <a:t>развитию.</a:t>
            </a:r>
            <a:endParaRPr lang="en-US" sz="2000" dirty="0">
              <a:solidFill>
                <a:srgbClr val="0065A5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65A5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rgbClr val="0065A5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096000" y="1196752"/>
            <a:ext cx="56811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en-US" sz="2400" b="1" dirty="0">
                <a:solidFill>
                  <a:srgbClr val="0065A5"/>
                </a:solidFill>
              </a:rPr>
              <a:t>SOFT SKILLS: </a:t>
            </a:r>
          </a:p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ru-RU" sz="2400" i="1" dirty="0">
                <a:solidFill>
                  <a:srgbClr val="0065A5"/>
                </a:solidFill>
              </a:rPr>
              <a:t>Навыки взаимодействия</a:t>
            </a:r>
            <a:endParaRPr lang="en-US" sz="2400" i="1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Развитие происходит </a:t>
            </a:r>
            <a:r>
              <a:rPr lang="ru-RU" sz="2000" dirty="0" smtClean="0">
                <a:solidFill>
                  <a:srgbClr val="0065A5"/>
                </a:solidFill>
              </a:rPr>
              <a:t>медленнее;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С большим </a:t>
            </a:r>
            <a:r>
              <a:rPr lang="ru-RU" sz="2000" dirty="0" smtClean="0">
                <a:solidFill>
                  <a:srgbClr val="0065A5"/>
                </a:solidFill>
              </a:rPr>
              <a:t>усилием;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Достижение требуемого уровня не гарантировано</a:t>
            </a:r>
            <a:r>
              <a:rPr lang="en-US" sz="2000" dirty="0">
                <a:solidFill>
                  <a:srgbClr val="0065A5"/>
                </a:solidFill>
              </a:rPr>
              <a:t> (</a:t>
            </a:r>
            <a:r>
              <a:rPr lang="ru-RU" sz="2000" dirty="0">
                <a:solidFill>
                  <a:srgbClr val="0065A5"/>
                </a:solidFill>
              </a:rPr>
              <a:t>«предел» компетенций, глубокая интеграция в структуре личности</a:t>
            </a:r>
            <a:r>
              <a:rPr lang="ru-RU" sz="2000" dirty="0" smtClean="0">
                <a:solidFill>
                  <a:srgbClr val="0065A5"/>
                </a:solidFill>
              </a:rPr>
              <a:t>);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5A5"/>
                </a:solidFill>
              </a:rPr>
              <a:t>В специфических условиях подвержены обратному </a:t>
            </a:r>
            <a:r>
              <a:rPr lang="ru-RU" sz="2000" dirty="0" smtClean="0">
                <a:solidFill>
                  <a:srgbClr val="0065A5"/>
                </a:solidFill>
              </a:rPr>
              <a:t>развитию.</a:t>
            </a:r>
            <a:endParaRPr lang="en-US" sz="2000" dirty="0">
              <a:solidFill>
                <a:srgbClr val="0065A5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 rot="10800000">
            <a:off x="9508564" y="-14828"/>
            <a:ext cx="2694032" cy="242316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017875" y="6356355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262626">
                    <a:tint val="75000"/>
                  </a:srgbClr>
                </a:solidFill>
              </a:rPr>
              <a:t>4</a:t>
            </a:r>
            <a:endParaRPr lang="ru-RU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8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0800000" flipV="1">
            <a:off x="9497968" y="4434840"/>
            <a:ext cx="2694032" cy="242316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1" y="332657"/>
            <a:ext cx="7780867" cy="492443"/>
          </a:xfrm>
        </p:spPr>
        <p:txBody>
          <a:bodyPr/>
          <a:lstStyle/>
          <a:p>
            <a:r>
              <a:rPr lang="ru-RU" sz="3200" dirty="0" smtClean="0"/>
              <a:t>КАК НАУЧИТЬ НАУЧАТЬСЯ?</a:t>
            </a:r>
            <a:endParaRPr lang="en-GB" sz="3200" dirty="0" smtClean="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02386" y="980728"/>
            <a:ext cx="5253567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ru-RU" sz="2400" b="1" dirty="0" smtClean="0">
                <a:solidFill>
                  <a:srgbClr val="0065A5"/>
                </a:solidFill>
              </a:rPr>
              <a:t>Характеристики взрослых учащихся</a:t>
            </a:r>
            <a:r>
              <a:rPr lang="en-US" sz="2400" b="1" dirty="0" smtClean="0">
                <a:solidFill>
                  <a:srgbClr val="0065A5"/>
                </a:solidFill>
              </a:rPr>
              <a:t>:</a:t>
            </a:r>
            <a:endParaRPr lang="en-US" sz="2400" b="1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Необходимость понимать «зачем мне это надо?»;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Независимый управляющий собой индивид – нельзя приказать;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Опыт является основным источником научения и главным его барьером;</a:t>
            </a:r>
            <a:endParaRPr lang="ru-RU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Прагматичность – связь обучения с практикой и актуальными проблемами;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Ориентация – фокус на решении проблем, а не понимании концепций;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Внутренняя мотивация;</a:t>
            </a:r>
            <a:endParaRPr lang="en-US" sz="2000" dirty="0">
              <a:solidFill>
                <a:srgbClr val="0065A5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65A5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rgbClr val="0065A5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181542" y="980727"/>
            <a:ext cx="56811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ECE1"/>
              </a:buClr>
              <a:defRPr/>
            </a:pPr>
            <a:r>
              <a:rPr lang="ru-RU" sz="2400" b="1" dirty="0" smtClean="0">
                <a:solidFill>
                  <a:srgbClr val="0065A5"/>
                </a:solidFill>
              </a:rPr>
              <a:t>Методы и подходы</a:t>
            </a:r>
            <a:r>
              <a:rPr lang="en-US" sz="2400" b="1" dirty="0" smtClean="0">
                <a:solidFill>
                  <a:srgbClr val="0065A5"/>
                </a:solidFill>
              </a:rPr>
              <a:t>: </a:t>
            </a:r>
            <a:endParaRPr lang="en-US" sz="2400" b="1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Кейсы;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Игры, меняющие сознание и поведение;</a:t>
            </a:r>
            <a:endParaRPr lang="en-US" sz="2000" dirty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Личные переживания, эмоции;</a:t>
            </a:r>
            <a:endParaRPr lang="en-US" sz="2000" dirty="0" smtClean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65A5"/>
                </a:solidFill>
              </a:rPr>
              <a:t>Коучинг</a:t>
            </a:r>
            <a:r>
              <a:rPr lang="ru-RU" sz="2000" dirty="0" smtClean="0">
                <a:solidFill>
                  <a:srgbClr val="0065A5"/>
                </a:solidFill>
              </a:rPr>
              <a:t>;</a:t>
            </a:r>
            <a:endParaRPr lang="en-US" sz="2000" dirty="0" smtClean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Реальные проблемы;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Экспериментирование и использование ошибок;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Друг об друга;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65A5"/>
                </a:solidFill>
              </a:rPr>
              <a:t>Soft skills</a:t>
            </a:r>
            <a:r>
              <a:rPr lang="ru-RU" sz="2000" dirty="0" smtClean="0">
                <a:solidFill>
                  <a:srgbClr val="0065A5"/>
                </a:solidFill>
              </a:rPr>
              <a:t> </a:t>
            </a:r>
            <a:r>
              <a:rPr lang="en-US" sz="2000" dirty="0" smtClean="0">
                <a:solidFill>
                  <a:srgbClr val="0065A5"/>
                </a:solidFill>
              </a:rPr>
              <a:t>/ </a:t>
            </a:r>
            <a:r>
              <a:rPr lang="ru-RU" sz="2000" dirty="0" smtClean="0">
                <a:solidFill>
                  <a:srgbClr val="0065A5"/>
                </a:solidFill>
              </a:rPr>
              <a:t>навыки взаимодействия</a:t>
            </a:r>
            <a:r>
              <a:rPr lang="en-US" sz="2000" dirty="0" smtClean="0">
                <a:solidFill>
                  <a:srgbClr val="0065A5"/>
                </a:solidFill>
              </a:rPr>
              <a:t>;</a:t>
            </a:r>
            <a:endParaRPr lang="ru-RU" sz="2000" dirty="0" smtClean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Научение в исполнении;</a:t>
            </a:r>
            <a:endParaRPr lang="en-US" sz="2000" dirty="0" smtClean="0">
              <a:solidFill>
                <a:srgbClr val="0065A5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Инь и Ян </a:t>
            </a:r>
            <a:r>
              <a:rPr lang="en-US" sz="2000" dirty="0" smtClean="0">
                <a:solidFill>
                  <a:srgbClr val="0065A5"/>
                </a:solidFill>
              </a:rPr>
              <a:t>/ hard </a:t>
            </a:r>
            <a:r>
              <a:rPr lang="ru-RU" sz="2000" dirty="0" smtClean="0">
                <a:solidFill>
                  <a:srgbClr val="0065A5"/>
                </a:solidFill>
              </a:rPr>
              <a:t>и </a:t>
            </a:r>
            <a:r>
              <a:rPr lang="en-US" sz="2000" dirty="0" smtClean="0">
                <a:solidFill>
                  <a:srgbClr val="0065A5"/>
                </a:solidFill>
              </a:rPr>
              <a:t>soft</a:t>
            </a:r>
            <a:r>
              <a:rPr lang="ru-RU" sz="2000" dirty="0" smtClean="0">
                <a:solidFill>
                  <a:srgbClr val="0065A5"/>
                </a:solidFill>
              </a:rPr>
              <a:t>;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65A5"/>
                </a:solidFill>
              </a:rPr>
              <a:t>Рефлексия…..</a:t>
            </a:r>
            <a:endParaRPr lang="ru-RU" sz="2000" dirty="0">
              <a:solidFill>
                <a:srgbClr val="0065A5"/>
              </a:solidFill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Clr>
                <a:srgbClr val="EEECE1"/>
              </a:buClr>
              <a:defRPr/>
            </a:pPr>
            <a:endParaRPr lang="en-US" sz="2000" dirty="0">
              <a:solidFill>
                <a:srgbClr val="0065A5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 rot="10800000">
            <a:off x="9508564" y="-14828"/>
            <a:ext cx="2694032" cy="242316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017875" y="6356355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262626">
                    <a:tint val="75000"/>
                  </a:srgbClr>
                </a:solidFill>
              </a:rPr>
              <a:t>5</a:t>
            </a:r>
            <a:endParaRPr lang="ru-RU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9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.Kaziev\Downloads\ab35c47eff6df4ba35b5e2fec537373452b430fb64b4144aba57516b7f1afef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41935"/>
          <a:stretch/>
        </p:blipFill>
        <p:spPr bwMode="auto">
          <a:xfrm>
            <a:off x="6816081" y="-27385"/>
            <a:ext cx="5477520" cy="68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Блок-схема: ручной ввод 29"/>
          <p:cNvSpPr/>
          <p:nvPr/>
        </p:nvSpPr>
        <p:spPr>
          <a:xfrm rot="5400000">
            <a:off x="1009275" y="-1037036"/>
            <a:ext cx="6885760" cy="890431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128" y="1646370"/>
            <a:ext cx="6409823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marR="12700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sz="2400" dirty="0">
                <a:solidFill>
                  <a:prstClr val="white"/>
                </a:solidFill>
                <a:cs typeface="Tahoma"/>
              </a:rPr>
              <a:t>В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 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л</a:t>
            </a:r>
            <a:r>
              <a:rPr sz="2400" dirty="0">
                <a:solidFill>
                  <a:prstClr val="white"/>
                </a:solidFill>
                <a:cs typeface="Tahoma"/>
              </a:rPr>
              <a:t>юбой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кома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н</a:t>
            </a:r>
            <a:r>
              <a:rPr sz="2400" dirty="0">
                <a:solidFill>
                  <a:prstClr val="white"/>
                </a:solidFill>
                <a:cs typeface="Tahoma"/>
              </a:rPr>
              <a:t>де</a:t>
            </a:r>
            <a:r>
              <a:rPr sz="2400" spc="5" dirty="0">
                <a:solidFill>
                  <a:prstClr val="white"/>
                </a:solidFill>
                <a:cs typeface="Tahoma"/>
              </a:rPr>
              <a:t> 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у</a:t>
            </a:r>
            <a:r>
              <a:rPr sz="2400" dirty="0">
                <a:solidFill>
                  <a:prstClr val="white"/>
                </a:solidFill>
                <a:cs typeface="Tahoma"/>
              </a:rPr>
              <a:t>с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п</a:t>
            </a:r>
            <a:r>
              <a:rPr sz="2400" dirty="0">
                <a:solidFill>
                  <a:prstClr val="white"/>
                </a:solidFill>
                <a:cs typeface="Tahoma"/>
              </a:rPr>
              <a:t>ех</a:t>
            </a:r>
            <a:r>
              <a:rPr sz="2400" spc="10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–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это</a:t>
            </a:r>
            <a:r>
              <a:rPr sz="2400" spc="5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фу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н</a:t>
            </a:r>
            <a:r>
              <a:rPr sz="2400" dirty="0">
                <a:solidFill>
                  <a:prstClr val="white"/>
                </a:solidFill>
                <a:cs typeface="Tahoma"/>
              </a:rPr>
              <a:t>к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ц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и</a:t>
            </a:r>
            <a:r>
              <a:rPr sz="2400" dirty="0">
                <a:solidFill>
                  <a:prstClr val="white"/>
                </a:solidFill>
                <a:cs typeface="Tahoma"/>
              </a:rPr>
              <a:t>я</a:t>
            </a:r>
            <a:r>
              <a:rPr sz="2400" spc="10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 err="1">
                <a:solidFill>
                  <a:prstClr val="white"/>
                </a:solidFill>
                <a:cs typeface="Tahoma"/>
              </a:rPr>
              <a:t>у</a:t>
            </a:r>
            <a:r>
              <a:rPr sz="2400" spc="-10" dirty="0" err="1">
                <a:solidFill>
                  <a:prstClr val="white"/>
                </a:solidFill>
                <a:cs typeface="Tahoma"/>
              </a:rPr>
              <a:t>н</a:t>
            </a:r>
            <a:r>
              <a:rPr sz="2400" spc="-5" dirty="0" err="1">
                <a:solidFill>
                  <a:prstClr val="white"/>
                </a:solidFill>
                <a:cs typeface="Tahoma"/>
              </a:rPr>
              <a:t>и</a:t>
            </a:r>
            <a:r>
              <a:rPr sz="2400" dirty="0" err="1">
                <a:solidFill>
                  <a:prstClr val="white"/>
                </a:solidFill>
                <a:cs typeface="Tahoma"/>
              </a:rPr>
              <a:t>кального</a:t>
            </a:r>
            <a:r>
              <a:rPr sz="2400" dirty="0">
                <a:solidFill>
                  <a:prstClr val="white"/>
                </a:solidFill>
                <a:cs typeface="Tahoma"/>
              </a:rPr>
              <a:t> </a:t>
            </a:r>
            <a:r>
              <a:rPr sz="2400" spc="-5" dirty="0" err="1" smtClean="0">
                <a:solidFill>
                  <a:prstClr val="white"/>
                </a:solidFill>
                <a:cs typeface="Tahoma"/>
              </a:rPr>
              <a:t>ли</a:t>
            </a:r>
            <a:r>
              <a:rPr sz="2400" dirty="0" err="1" smtClean="0">
                <a:solidFill>
                  <a:prstClr val="white"/>
                </a:solidFill>
                <a:cs typeface="Tahoma"/>
              </a:rPr>
              <a:t>дерства</a:t>
            </a:r>
            <a:r>
              <a:rPr sz="2400" dirty="0" smtClean="0">
                <a:solidFill>
                  <a:prstClr val="white"/>
                </a:solidFill>
                <a:cs typeface="Tahoma"/>
              </a:rPr>
              <a:t>,</a:t>
            </a:r>
            <a:r>
              <a:rPr lang="en-US" sz="2400" spc="-15" dirty="0">
                <a:solidFill>
                  <a:prstClr val="white"/>
                </a:solidFill>
                <a:cs typeface="Tahoma"/>
              </a:rPr>
              <a:t> </a:t>
            </a:r>
            <a:r>
              <a:rPr lang="ru-RU" sz="2400" spc="-15" dirty="0">
                <a:solidFill>
                  <a:prstClr val="white"/>
                </a:solidFill>
                <a:cs typeface="Tahoma"/>
              </a:rPr>
              <a:t>у</a:t>
            </a:r>
            <a:r>
              <a:rPr sz="2400" spc="-10" dirty="0" err="1" smtClean="0">
                <a:solidFill>
                  <a:prstClr val="white"/>
                </a:solidFill>
                <a:cs typeface="Tahoma"/>
              </a:rPr>
              <a:t>н</a:t>
            </a:r>
            <a:r>
              <a:rPr sz="2400" spc="-5" dirty="0" err="1" smtClean="0">
                <a:solidFill>
                  <a:prstClr val="white"/>
                </a:solidFill>
                <a:cs typeface="Tahoma"/>
              </a:rPr>
              <a:t>и</a:t>
            </a:r>
            <a:r>
              <a:rPr sz="2400" dirty="0" err="1" smtClean="0">
                <a:solidFill>
                  <a:prstClr val="white"/>
                </a:solidFill>
                <a:cs typeface="Tahoma"/>
              </a:rPr>
              <a:t>кальных</a:t>
            </a:r>
            <a:r>
              <a:rPr sz="2400" dirty="0" smtClean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участ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н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и</a:t>
            </a:r>
            <a:r>
              <a:rPr sz="2400" dirty="0">
                <a:solidFill>
                  <a:prstClr val="white"/>
                </a:solidFill>
                <a:cs typeface="Tahoma"/>
              </a:rPr>
              <a:t>ков,</a:t>
            </a:r>
            <a:r>
              <a:rPr sz="2400" spc="15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у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н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и</a:t>
            </a:r>
            <a:r>
              <a:rPr sz="2400" dirty="0">
                <a:solidFill>
                  <a:prstClr val="white"/>
                </a:solidFill>
                <a:cs typeface="Tahoma"/>
              </a:rPr>
              <a:t>кальной</a:t>
            </a:r>
            <a:r>
              <a:rPr sz="2400" spc="5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к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у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л</a:t>
            </a:r>
            <a:r>
              <a:rPr sz="2400" dirty="0">
                <a:solidFill>
                  <a:prstClr val="white"/>
                </a:solidFill>
                <a:cs typeface="Tahoma"/>
              </a:rPr>
              <a:t>ьт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у</a:t>
            </a:r>
            <a:r>
              <a:rPr sz="2400" dirty="0">
                <a:solidFill>
                  <a:prstClr val="white"/>
                </a:solidFill>
                <a:cs typeface="Tahoma"/>
              </a:rPr>
              <a:t>ры и</a:t>
            </a:r>
            <a:r>
              <a:rPr sz="2400" spc="-20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у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н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и</a:t>
            </a:r>
            <a:r>
              <a:rPr sz="2400" dirty="0">
                <a:solidFill>
                  <a:prstClr val="white"/>
                </a:solidFill>
                <a:cs typeface="Tahoma"/>
              </a:rPr>
              <a:t>кального</a:t>
            </a:r>
            <a:r>
              <a:rPr sz="2400" spc="10" dirty="0">
                <a:solidFill>
                  <a:prstClr val="white"/>
                </a:solidFill>
                <a:cs typeface="Tahoma"/>
              </a:rPr>
              <a:t> </a:t>
            </a:r>
            <a:r>
              <a:rPr sz="2400" dirty="0">
                <a:solidFill>
                  <a:prstClr val="white"/>
                </a:solidFill>
                <a:cs typeface="Tahoma"/>
              </a:rPr>
              <a:t>ко</a:t>
            </a:r>
            <a:r>
              <a:rPr sz="2400" spc="-10" dirty="0">
                <a:solidFill>
                  <a:prstClr val="white"/>
                </a:solidFill>
                <a:cs typeface="Tahoma"/>
              </a:rPr>
              <a:t>н</a:t>
            </a:r>
            <a:r>
              <a:rPr sz="2400" dirty="0">
                <a:solidFill>
                  <a:prstClr val="white"/>
                </a:solidFill>
                <a:cs typeface="Tahoma"/>
              </a:rPr>
              <a:t>те</a:t>
            </a:r>
            <a:r>
              <a:rPr sz="2400" spc="-5" dirty="0">
                <a:solidFill>
                  <a:prstClr val="white"/>
                </a:solidFill>
                <a:cs typeface="Tahoma"/>
              </a:rPr>
              <a:t>к</a:t>
            </a:r>
            <a:r>
              <a:rPr sz="2400" dirty="0">
                <a:solidFill>
                  <a:prstClr val="white"/>
                </a:solidFill>
                <a:cs typeface="Tahoma"/>
              </a:rPr>
              <a:t>ста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5825" y="2975386"/>
            <a:ext cx="3929252" cy="835025"/>
          </a:xfrm>
          <a:prstGeom prst="ellipse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0500"/>
              </a:lnSpc>
            </a:pPr>
            <a:endParaRPr dirty="0">
              <a:solidFill>
                <a:srgbClr val="3D628E"/>
              </a:solidFill>
              <a:cs typeface="Tahoma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017875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6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191344" y="116632"/>
            <a:ext cx="7200800" cy="11232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A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210"/>
            <a:r>
              <a:rPr lang="ru-RU" sz="3200" dirty="0" smtClean="0">
                <a:solidFill>
                  <a:prstClr val="white"/>
                </a:solidFill>
              </a:rPr>
              <a:t>ПОЧЕМУ НЕЛЬЗЯ СКОПИРОВАТЬ УСПЕШНЫЕ ЛУЧШИЕ ПРАКТИКИ?</a:t>
            </a:r>
            <a:endParaRPr lang="ru-RU" sz="320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203128" y="4925845"/>
            <a:ext cx="6409823" cy="16130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marR="12700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cs typeface="Tahoma"/>
              </a:rPr>
              <a:t>В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еш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яя</a:t>
            </a:r>
            <a:r>
              <a:rPr lang="ru-RU" sz="2400" spc="-1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п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омощь</a:t>
            </a:r>
            <a:r>
              <a:rPr lang="ru-RU" sz="2400" spc="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в</a:t>
            </a:r>
            <a:r>
              <a:rPr lang="ru-RU" sz="2400" spc="5" dirty="0">
                <a:solidFill>
                  <a:srgbClr val="FFFF00"/>
                </a:solidFill>
                <a:cs typeface="Tahoma"/>
              </a:rPr>
              <a:t>ы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зов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еобходимы,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т.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к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.</a:t>
            </a:r>
            <a:r>
              <a:rPr lang="ru-RU" sz="2400" spc="10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п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озволя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ю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т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п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осмотреть</a:t>
            </a:r>
            <a:r>
              <a:rPr lang="ru-RU" sz="2400" spc="-1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а себя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со сто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р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оны и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в</a:t>
            </a:r>
            <a:r>
              <a:rPr lang="ru-RU" sz="2400" spc="5" dirty="0">
                <a:solidFill>
                  <a:srgbClr val="FFFF00"/>
                </a:solidFill>
                <a:cs typeface="Tahoma"/>
              </a:rPr>
              <a:t>ы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й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ти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з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зо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ы комфор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т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а,</a:t>
            </a:r>
            <a:r>
              <a:rPr lang="ru-RU" sz="2400" spc="-1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п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ол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у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чив</a:t>
            </a:r>
            <a:r>
              <a:rPr lang="ru-RU" sz="2400" spc="10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в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еш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й</a:t>
            </a:r>
            <a:r>
              <a:rPr lang="ru-RU" sz="2400" spc="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b="1" dirty="0">
                <a:solidFill>
                  <a:srgbClr val="FFFF00"/>
                </a:solidFill>
                <a:cs typeface="Tahoma"/>
              </a:rPr>
              <a:t>ст</a:t>
            </a:r>
            <a:r>
              <a:rPr lang="ru-RU" sz="2400" b="1" spc="-10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b="1" dirty="0">
                <a:solidFill>
                  <a:srgbClr val="FFFF00"/>
                </a:solidFill>
                <a:cs typeface="Tahoma"/>
              </a:rPr>
              <a:t>мул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 к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разв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т</a:t>
            </a:r>
            <a:r>
              <a:rPr lang="ru-RU" sz="2400" spc="-10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ю</a:t>
            </a:r>
            <a:r>
              <a:rPr lang="ru-RU" sz="2400" spc="5" dirty="0">
                <a:solidFill>
                  <a:srgbClr val="FFFF00"/>
                </a:solidFill>
                <a:cs typeface="Tahoma"/>
              </a:rPr>
              <a:t> 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и 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змене</a:t>
            </a:r>
            <a:r>
              <a:rPr lang="ru-RU" sz="2400" spc="-5" dirty="0">
                <a:solidFill>
                  <a:srgbClr val="FFFF00"/>
                </a:solidFill>
                <a:cs typeface="Tahoma"/>
              </a:rPr>
              <a:t>ни</a:t>
            </a:r>
            <a:r>
              <a:rPr lang="ru-RU" sz="2400" dirty="0">
                <a:solidFill>
                  <a:srgbClr val="FFFF00"/>
                </a:solidFill>
                <a:cs typeface="Tahoma"/>
              </a:rPr>
              <a:t>ям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190021" y="3201146"/>
            <a:ext cx="6409823" cy="15376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marR="12700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cs typeface="Tahoma"/>
              </a:rPr>
              <a:t>Изучать лучшие практики командного взаимодействия необходимо, но купить или «украсть» их невозможно, как знания или технологии, – их можно только адаптировать, развить в себе</a:t>
            </a:r>
          </a:p>
        </p:txBody>
      </p:sp>
    </p:spTree>
    <p:extLst>
      <p:ext uri="{BB962C8B-B14F-4D97-AF65-F5344CB8AC3E}">
        <p14:creationId xmlns:p14="http://schemas.microsoft.com/office/powerpoint/2010/main" val="25193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.Kaziev\Downloads\shutterstock-588385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0" y="3742394"/>
            <a:ext cx="5344181" cy="31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7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2051" name="Picture 3" descr="C:\Users\I.Kaziev\Downloads\energia-liv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-27384"/>
            <a:ext cx="5735960" cy="37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ручной ввод 14"/>
          <p:cNvSpPr/>
          <p:nvPr/>
        </p:nvSpPr>
        <p:spPr>
          <a:xfrm rot="5400000">
            <a:off x="613235" y="-613233"/>
            <a:ext cx="6885760" cy="8112227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91344" y="3068960"/>
            <a:ext cx="7200800" cy="11232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A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210" algn="ctr"/>
            <a:endParaRPr lang="ru-RU" sz="3200" b="1" dirty="0">
              <a:solidFill>
                <a:prstClr val="white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H_template_NEW">
  <a:themeElements>
    <a:clrScheme name="WH classic">
      <a:dk1>
        <a:srgbClr val="262626"/>
      </a:dk1>
      <a:lt1>
        <a:sysClr val="window" lastClr="FFFFFF"/>
      </a:lt1>
      <a:dk2>
        <a:srgbClr val="0065A5"/>
      </a:dk2>
      <a:lt2>
        <a:srgbClr val="EEECE1"/>
      </a:lt2>
      <a:accent1>
        <a:srgbClr val="5191B7"/>
      </a:accent1>
      <a:accent2>
        <a:srgbClr val="9CC0D8"/>
      </a:accent2>
      <a:accent3>
        <a:srgbClr val="C8C8C8"/>
      </a:accent3>
      <a:accent4>
        <a:srgbClr val="EBEBEB"/>
      </a:accent4>
      <a:accent5>
        <a:srgbClr val="CAE1F0"/>
      </a:accent5>
      <a:accent6>
        <a:srgbClr val="E6E6E6"/>
      </a:accent6>
      <a:hlink>
        <a:srgbClr val="0065A5"/>
      </a:hlink>
      <a:folHlink>
        <a:srgbClr val="006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H_template_NEW">
  <a:themeElements>
    <a:clrScheme name="WH classic">
      <a:dk1>
        <a:srgbClr val="262626"/>
      </a:dk1>
      <a:lt1>
        <a:sysClr val="window" lastClr="FFFFFF"/>
      </a:lt1>
      <a:dk2>
        <a:srgbClr val="0065A5"/>
      </a:dk2>
      <a:lt2>
        <a:srgbClr val="EEECE1"/>
      </a:lt2>
      <a:accent1>
        <a:srgbClr val="5191B7"/>
      </a:accent1>
      <a:accent2>
        <a:srgbClr val="9CC0D8"/>
      </a:accent2>
      <a:accent3>
        <a:srgbClr val="C8C8C8"/>
      </a:accent3>
      <a:accent4>
        <a:srgbClr val="EBEBEB"/>
      </a:accent4>
      <a:accent5>
        <a:srgbClr val="CAE1F0"/>
      </a:accent5>
      <a:accent6>
        <a:srgbClr val="E6E6E6"/>
      </a:accent6>
      <a:hlink>
        <a:srgbClr val="0065A5"/>
      </a:hlink>
      <a:folHlink>
        <a:srgbClr val="006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H_template_NEW">
  <a:themeElements>
    <a:clrScheme name="WH classic">
      <a:dk1>
        <a:srgbClr val="262626"/>
      </a:dk1>
      <a:lt1>
        <a:sysClr val="window" lastClr="FFFFFF"/>
      </a:lt1>
      <a:dk2>
        <a:srgbClr val="0065A5"/>
      </a:dk2>
      <a:lt2>
        <a:srgbClr val="EEECE1"/>
      </a:lt2>
      <a:accent1>
        <a:srgbClr val="5191B7"/>
      </a:accent1>
      <a:accent2>
        <a:srgbClr val="9CC0D8"/>
      </a:accent2>
      <a:accent3>
        <a:srgbClr val="C8C8C8"/>
      </a:accent3>
      <a:accent4>
        <a:srgbClr val="EBEBEB"/>
      </a:accent4>
      <a:accent5>
        <a:srgbClr val="CAE1F0"/>
      </a:accent5>
      <a:accent6>
        <a:srgbClr val="E6E6E6"/>
      </a:accent6>
      <a:hlink>
        <a:srgbClr val="0065A5"/>
      </a:hlink>
      <a:folHlink>
        <a:srgbClr val="006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WH_template_NEW</Template>
  <TotalTime>3827</TotalTime>
  <Words>455</Words>
  <Application>Microsoft Office PowerPoint</Application>
  <PresentationFormat>Широкоэкранный</PresentationFormat>
  <Paragraphs>80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Tahoma-Bold</vt:lpstr>
      <vt:lpstr>Wingdings</vt:lpstr>
      <vt:lpstr>WH_template_NEW</vt:lpstr>
      <vt:lpstr>1_WH_template_NEW</vt:lpstr>
      <vt:lpstr>2_WH_template_NEW</vt:lpstr>
      <vt:lpstr>Саморазвитие всю жизнь в ускоренно меняющемся мире: как научаться быстрее, чем конкуренты? </vt:lpstr>
      <vt:lpstr>ЧТО ИЗМЕНИЛОСЬ?</vt:lpstr>
      <vt:lpstr>Как развить конкурентоспособные компетенции?</vt:lpstr>
      <vt:lpstr>SOFT SKILLS &amp; HARD SKILLS</vt:lpstr>
      <vt:lpstr>КАК НАУЧИТЬ НАУЧАТЬСЯ?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Мастерство командного взаимодействия</dc:title>
  <dc:creator>a.zhuravleva</dc:creator>
  <cp:lastModifiedBy>Lomonosova Victoria</cp:lastModifiedBy>
  <cp:revision>330</cp:revision>
  <cp:lastPrinted>2018-05-18T18:13:15Z</cp:lastPrinted>
  <dcterms:created xsi:type="dcterms:W3CDTF">2015-11-16T14:03:09Z</dcterms:created>
  <dcterms:modified xsi:type="dcterms:W3CDTF">2018-05-21T08:51:50Z</dcterms:modified>
</cp:coreProperties>
</file>